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8" r:id="rId2"/>
    <p:sldId id="269" r:id="rId3"/>
    <p:sldId id="270" r:id="rId4"/>
    <p:sldId id="271" r:id="rId5"/>
    <p:sldId id="272" r:id="rId6"/>
    <p:sldId id="273" r:id="rId7"/>
    <p:sldId id="274" r:id="rId8"/>
    <p:sldId id="275" r:id="rId9"/>
    <p:sldId id="276" r:id="rId10"/>
    <p:sldId id="277" r:id="rId11"/>
    <p:sldId id="267" r:id="rId12"/>
  </p:sldIdLst>
  <p:sldSz cx="9144000" cy="6858000" type="screen4x3"/>
  <p:notesSz cx="6858000" cy="9144000"/>
  <p:custDataLst>
    <p:tags r:id="rId14"/>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46" autoAdjust="0"/>
  </p:normalViewPr>
  <p:slideViewPr>
    <p:cSldViewPr>
      <p:cViewPr varScale="1">
        <p:scale>
          <a:sx n="85" d="100"/>
          <a:sy n="85" d="100"/>
        </p:scale>
        <p:origin x="740" y="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6998A8A-2FB2-CC0F-44C1-1B0FBAE2BA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smtClean="0"/>
            </a:lvl1pPr>
          </a:lstStyle>
          <a:p>
            <a:pPr>
              <a:defRPr/>
            </a:pPr>
            <a:endParaRPr lang="en-CA"/>
          </a:p>
        </p:txBody>
      </p:sp>
      <p:sp>
        <p:nvSpPr>
          <p:cNvPr id="3" name="Date Placeholder 2">
            <a:extLst>
              <a:ext uri="{FF2B5EF4-FFF2-40B4-BE49-F238E27FC236}">
                <a16:creationId xmlns:a16="http://schemas.microsoft.com/office/drawing/2014/main" id="{BED6E54C-847A-D747-14B3-4D47205112F4}"/>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smtClean="0"/>
            </a:lvl1pPr>
          </a:lstStyle>
          <a:p>
            <a:pPr>
              <a:defRPr/>
            </a:pPr>
            <a:fld id="{F751332B-CB8F-4629-AD31-652D41A7E9FB}" type="datetimeFigureOut">
              <a:rPr lang="en-CA"/>
              <a:pPr>
                <a:defRPr/>
              </a:pPr>
              <a:t>2026-01-20</a:t>
            </a:fld>
            <a:endParaRPr lang="en-CA"/>
          </a:p>
        </p:txBody>
      </p:sp>
      <p:sp>
        <p:nvSpPr>
          <p:cNvPr id="4" name="Slide Image Placeholder 3">
            <a:extLst>
              <a:ext uri="{FF2B5EF4-FFF2-40B4-BE49-F238E27FC236}">
                <a16:creationId xmlns:a16="http://schemas.microsoft.com/office/drawing/2014/main" id="{CC38751C-7501-7C06-17F8-39545D139595}"/>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a:extLst>
              <a:ext uri="{FF2B5EF4-FFF2-40B4-BE49-F238E27FC236}">
                <a16:creationId xmlns:a16="http://schemas.microsoft.com/office/drawing/2014/main" id="{55249961-B734-036A-A82C-BDA82F5DA080}"/>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7AC593A7-ACA5-6995-D9CB-BEC01A5F3BFC}"/>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smtClean="0"/>
            </a:lvl1pPr>
          </a:lstStyle>
          <a:p>
            <a:pPr>
              <a:defRPr/>
            </a:pPr>
            <a:endParaRPr lang="en-CA"/>
          </a:p>
        </p:txBody>
      </p:sp>
      <p:sp>
        <p:nvSpPr>
          <p:cNvPr id="7" name="Slide Number Placeholder 6">
            <a:extLst>
              <a:ext uri="{FF2B5EF4-FFF2-40B4-BE49-F238E27FC236}">
                <a16:creationId xmlns:a16="http://schemas.microsoft.com/office/drawing/2014/main" id="{982F290A-C206-A7B2-DB01-7090A3A6E4F6}"/>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88A70B6E-5AC3-45C8-802A-7CB6D3DE871E}" type="slidenum">
              <a:rPr lang="en-CA" altLang="en-US"/>
              <a:pPr/>
              <a:t>‹#›</a:t>
            </a:fld>
            <a:endParaRPr lang="en-CA"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A5B6153-8CAE-865C-9E63-10C16227F6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E3A31838-09B5-4D2D-B005-A874441E08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A" altLang="en-US"/>
          </a:p>
        </p:txBody>
      </p:sp>
      <p:sp>
        <p:nvSpPr>
          <p:cNvPr id="10244" name="Slide Number Placeholder 3">
            <a:extLst>
              <a:ext uri="{FF2B5EF4-FFF2-40B4-BE49-F238E27FC236}">
                <a16:creationId xmlns:a16="http://schemas.microsoft.com/office/drawing/2014/main" id="{43F9532E-7FCC-7ABC-BB14-DE699AE1D6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9DDA761-0304-4648-ADA1-9DB46513CFA3}" type="slidenum">
              <a:rPr lang="en-CA" altLang="en-US"/>
              <a:pPr/>
              <a:t>1</a:t>
            </a:fld>
            <a:endParaRPr lang="en-CA"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E640EE-4B2C-0A68-DD7C-35647BE92F71}"/>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Rectangle 2">
            <a:extLst>
              <a:ext uri="{FF2B5EF4-FFF2-40B4-BE49-F238E27FC236}">
                <a16:creationId xmlns:a16="http://schemas.microsoft.com/office/drawing/2014/main" id="{EE2A1356-2E84-731C-9488-0B602C7D437D}"/>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Rectangle 3">
            <a:extLst>
              <a:ext uri="{FF2B5EF4-FFF2-40B4-BE49-F238E27FC236}">
                <a16:creationId xmlns:a16="http://schemas.microsoft.com/office/drawing/2014/main" id="{68E135F6-78CB-7995-C9BA-E2DDE952A44C}"/>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001EDEE1-7E2E-1D65-0042-1539FA3515FE}"/>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traight Connector 5">
            <a:extLst>
              <a:ext uri="{FF2B5EF4-FFF2-40B4-BE49-F238E27FC236}">
                <a16:creationId xmlns:a16="http://schemas.microsoft.com/office/drawing/2014/main" id="{4E8C78FA-EFDC-4F62-24D8-715E6C2D0238}"/>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7" name="Straight Connector 6">
            <a:extLst>
              <a:ext uri="{FF2B5EF4-FFF2-40B4-BE49-F238E27FC236}">
                <a16:creationId xmlns:a16="http://schemas.microsoft.com/office/drawing/2014/main" id="{6623214F-CE35-A489-A88D-05CAC08DC746}"/>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 name="Straight Connector 9">
            <a:extLst>
              <a:ext uri="{FF2B5EF4-FFF2-40B4-BE49-F238E27FC236}">
                <a16:creationId xmlns:a16="http://schemas.microsoft.com/office/drawing/2014/main" id="{BAA3BE4E-CB78-92B0-931D-F1A495501CEC}"/>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Straight Connector 10">
            <a:extLst>
              <a:ext uri="{FF2B5EF4-FFF2-40B4-BE49-F238E27FC236}">
                <a16:creationId xmlns:a16="http://schemas.microsoft.com/office/drawing/2014/main" id="{6B373E21-0F85-5B7E-E573-ECF7D4A8E4B8}"/>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Straight Connector 11">
            <a:extLst>
              <a:ext uri="{FF2B5EF4-FFF2-40B4-BE49-F238E27FC236}">
                <a16:creationId xmlns:a16="http://schemas.microsoft.com/office/drawing/2014/main" id="{25D80179-A464-6EDD-2835-0BFC218BB5F4}"/>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Straight Connector 12">
            <a:extLst>
              <a:ext uri="{FF2B5EF4-FFF2-40B4-BE49-F238E27FC236}">
                <a16:creationId xmlns:a16="http://schemas.microsoft.com/office/drawing/2014/main" id="{5F89679A-B282-BE80-BCA9-0E28F2181559}"/>
              </a:ext>
            </a:extLst>
          </p:cNvPr>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4" name="Rectangle 13">
            <a:extLst>
              <a:ext uri="{FF2B5EF4-FFF2-40B4-BE49-F238E27FC236}">
                <a16:creationId xmlns:a16="http://schemas.microsoft.com/office/drawing/2014/main" id="{9B3062CC-F430-68E3-0356-26F9B0D52D81}"/>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437A9D7B-1850-7992-D243-A1AE17D2405D}"/>
              </a:ext>
            </a:extLst>
          </p:cNvPr>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FA54FEED-2389-8BFB-BA19-6D1ADE54336D}"/>
              </a:ext>
            </a:extLst>
          </p:cNvPr>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34BDE385-F72B-B2DE-CBE7-CCE55EB1E09C}"/>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DEAECEED-2B35-C675-F214-9414AB4CE7D9}"/>
              </a:ext>
            </a:extLst>
          </p:cNvPr>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 18">
            <a:extLst>
              <a:ext uri="{FF2B5EF4-FFF2-40B4-BE49-F238E27FC236}">
                <a16:creationId xmlns:a16="http://schemas.microsoft.com/office/drawing/2014/main" id="{01BE7C29-7110-BD34-5ABE-ABBFF50319F7}"/>
              </a:ext>
            </a:extLst>
          </p:cNvPr>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0" name="Date Placeholder 27">
            <a:extLst>
              <a:ext uri="{FF2B5EF4-FFF2-40B4-BE49-F238E27FC236}">
                <a16:creationId xmlns:a16="http://schemas.microsoft.com/office/drawing/2014/main" id="{C61F5CAE-007D-D8EB-DDC2-F6EED9FFAFAB}"/>
              </a:ext>
            </a:extLst>
          </p:cNvPr>
          <p:cNvSpPr>
            <a:spLocks noGrp="1"/>
          </p:cNvSpPr>
          <p:nvPr>
            <p:ph type="dt" sz="half" idx="10"/>
          </p:nvPr>
        </p:nvSpPr>
        <p:spPr bwMode="auto">
          <a:xfrm rot="5400000">
            <a:off x="7764463" y="1174750"/>
            <a:ext cx="2286000" cy="381000"/>
          </a:xfrm>
        </p:spPr>
        <p:txBody>
          <a:bodyPr/>
          <a:lstStyle>
            <a:lvl1pPr>
              <a:defRPr/>
            </a:lvl1pPr>
          </a:lstStyle>
          <a:p>
            <a:pPr>
              <a:defRPr/>
            </a:pPr>
            <a:fld id="{A0C461E6-0858-49EF-A420-44D0838CD1F3}" type="datetimeFigureOut">
              <a:rPr lang="en-CA"/>
              <a:pPr>
                <a:defRPr/>
              </a:pPr>
              <a:t>2026-01-20</a:t>
            </a:fld>
            <a:endParaRPr lang="en-CA"/>
          </a:p>
        </p:txBody>
      </p:sp>
      <p:sp>
        <p:nvSpPr>
          <p:cNvPr id="21" name="Footer Placeholder 16">
            <a:extLst>
              <a:ext uri="{FF2B5EF4-FFF2-40B4-BE49-F238E27FC236}">
                <a16:creationId xmlns:a16="http://schemas.microsoft.com/office/drawing/2014/main" id="{9BEA8EA8-0990-F12A-39AC-17B32E7AA1AC}"/>
              </a:ext>
            </a:extLst>
          </p:cNvPr>
          <p:cNvSpPr>
            <a:spLocks noGrp="1"/>
          </p:cNvSpPr>
          <p:nvPr>
            <p:ph type="ftr" sz="quarter" idx="11"/>
          </p:nvPr>
        </p:nvSpPr>
        <p:spPr bwMode="auto">
          <a:xfrm rot="5400000">
            <a:off x="7077076" y="4181475"/>
            <a:ext cx="3657600" cy="384175"/>
          </a:xfrm>
        </p:spPr>
        <p:txBody>
          <a:bodyPr/>
          <a:lstStyle>
            <a:lvl1pPr>
              <a:defRPr/>
            </a:lvl1pPr>
          </a:lstStyle>
          <a:p>
            <a:pPr>
              <a:defRPr/>
            </a:pPr>
            <a:endParaRPr lang="en-CA"/>
          </a:p>
        </p:txBody>
      </p:sp>
      <p:sp>
        <p:nvSpPr>
          <p:cNvPr id="22" name="Slide Number Placeholder 28">
            <a:extLst>
              <a:ext uri="{FF2B5EF4-FFF2-40B4-BE49-F238E27FC236}">
                <a16:creationId xmlns:a16="http://schemas.microsoft.com/office/drawing/2014/main" id="{72BE394B-EF8D-E3D8-3606-077188C6F52D}"/>
              </a:ext>
            </a:extLst>
          </p:cNvPr>
          <p:cNvSpPr>
            <a:spLocks noGrp="1"/>
          </p:cNvSpPr>
          <p:nvPr>
            <p:ph type="sldNum" sz="quarter" idx="12"/>
          </p:nvPr>
        </p:nvSpPr>
        <p:spPr bwMode="auto">
          <a:xfrm>
            <a:off x="1325563" y="4929188"/>
            <a:ext cx="609600" cy="517525"/>
          </a:xfrm>
        </p:spPr>
        <p:txBody>
          <a:bodyPr/>
          <a:lstStyle>
            <a:lvl1pPr>
              <a:defRPr/>
            </a:lvl1pPr>
          </a:lstStyle>
          <a:p>
            <a:fld id="{309595C2-AAC8-495A-BBAC-528FDAE619DD}" type="slidenum">
              <a:rPr lang="en-CA" altLang="en-US"/>
              <a:pPr/>
              <a:t>‹#›</a:t>
            </a:fld>
            <a:endParaRPr lang="en-CA" altLang="en-US"/>
          </a:p>
        </p:txBody>
      </p:sp>
    </p:spTree>
    <p:extLst>
      <p:ext uri="{BB962C8B-B14F-4D97-AF65-F5344CB8AC3E}">
        <p14:creationId xmlns:p14="http://schemas.microsoft.com/office/powerpoint/2010/main" val="2967999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D0910647-D998-E09F-2FB9-13B758EE2EF0}"/>
              </a:ext>
            </a:extLst>
          </p:cNvPr>
          <p:cNvSpPr>
            <a:spLocks noGrp="1"/>
          </p:cNvSpPr>
          <p:nvPr>
            <p:ph type="dt" sz="half" idx="10"/>
          </p:nvPr>
        </p:nvSpPr>
        <p:spPr/>
        <p:txBody>
          <a:bodyPr/>
          <a:lstStyle>
            <a:lvl1pPr>
              <a:defRPr/>
            </a:lvl1pPr>
          </a:lstStyle>
          <a:p>
            <a:pPr>
              <a:defRPr/>
            </a:pPr>
            <a:fld id="{C09AE3AD-29C9-4EB7-9D4B-AD31FEF28EC8}" type="datetimeFigureOut">
              <a:rPr lang="en-CA"/>
              <a:pPr>
                <a:defRPr/>
              </a:pPr>
              <a:t>2026-01-20</a:t>
            </a:fld>
            <a:endParaRPr lang="en-CA"/>
          </a:p>
        </p:txBody>
      </p:sp>
      <p:sp>
        <p:nvSpPr>
          <p:cNvPr id="5" name="Footer Placeholder 2">
            <a:extLst>
              <a:ext uri="{FF2B5EF4-FFF2-40B4-BE49-F238E27FC236}">
                <a16:creationId xmlns:a16="http://schemas.microsoft.com/office/drawing/2014/main" id="{B04E0A9B-0C04-1ED1-1E49-32527D03BEE3}"/>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0330BC44-BE79-22E9-62BB-FCCE6F10D56D}"/>
              </a:ext>
            </a:extLst>
          </p:cNvPr>
          <p:cNvSpPr>
            <a:spLocks noGrp="1"/>
          </p:cNvSpPr>
          <p:nvPr>
            <p:ph type="sldNum" sz="quarter" idx="12"/>
          </p:nvPr>
        </p:nvSpPr>
        <p:spPr/>
        <p:txBody>
          <a:bodyPr/>
          <a:lstStyle>
            <a:lvl1pPr>
              <a:defRPr/>
            </a:lvl1pPr>
          </a:lstStyle>
          <a:p>
            <a:fld id="{D3259935-2B61-4577-8B07-E2B49BDACA11}" type="slidenum">
              <a:rPr lang="en-CA" altLang="en-US"/>
              <a:pPr/>
              <a:t>‹#›</a:t>
            </a:fld>
            <a:endParaRPr lang="en-CA" altLang="en-US"/>
          </a:p>
        </p:txBody>
      </p:sp>
    </p:spTree>
    <p:extLst>
      <p:ext uri="{BB962C8B-B14F-4D97-AF65-F5344CB8AC3E}">
        <p14:creationId xmlns:p14="http://schemas.microsoft.com/office/powerpoint/2010/main" val="2945459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15870516-A930-1E2E-EEAC-1B1B67B77BBD}"/>
              </a:ext>
            </a:extLst>
          </p:cNvPr>
          <p:cNvSpPr>
            <a:spLocks noGrp="1"/>
          </p:cNvSpPr>
          <p:nvPr>
            <p:ph type="dt" sz="half" idx="10"/>
          </p:nvPr>
        </p:nvSpPr>
        <p:spPr/>
        <p:txBody>
          <a:bodyPr/>
          <a:lstStyle>
            <a:lvl1pPr>
              <a:defRPr/>
            </a:lvl1pPr>
          </a:lstStyle>
          <a:p>
            <a:pPr>
              <a:defRPr/>
            </a:pPr>
            <a:fld id="{AE410175-B870-4988-82A1-094DD8024EFE}" type="datetimeFigureOut">
              <a:rPr lang="en-CA"/>
              <a:pPr>
                <a:defRPr/>
              </a:pPr>
              <a:t>2026-01-20</a:t>
            </a:fld>
            <a:endParaRPr lang="en-CA"/>
          </a:p>
        </p:txBody>
      </p:sp>
      <p:sp>
        <p:nvSpPr>
          <p:cNvPr id="5" name="Footer Placeholder 2">
            <a:extLst>
              <a:ext uri="{FF2B5EF4-FFF2-40B4-BE49-F238E27FC236}">
                <a16:creationId xmlns:a16="http://schemas.microsoft.com/office/drawing/2014/main" id="{4E3808D1-902A-68AD-03DB-66D25DC6A1D3}"/>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9545D37F-9C54-FF4C-EA15-18F4EFF870AA}"/>
              </a:ext>
            </a:extLst>
          </p:cNvPr>
          <p:cNvSpPr>
            <a:spLocks noGrp="1"/>
          </p:cNvSpPr>
          <p:nvPr>
            <p:ph type="sldNum" sz="quarter" idx="12"/>
          </p:nvPr>
        </p:nvSpPr>
        <p:spPr/>
        <p:txBody>
          <a:bodyPr/>
          <a:lstStyle>
            <a:lvl1pPr>
              <a:defRPr/>
            </a:lvl1pPr>
          </a:lstStyle>
          <a:p>
            <a:fld id="{CB4338BC-6B4D-4735-B823-09C0873BB750}" type="slidenum">
              <a:rPr lang="en-CA" altLang="en-US"/>
              <a:pPr/>
              <a:t>‹#›</a:t>
            </a:fld>
            <a:endParaRPr lang="en-CA" altLang="en-US"/>
          </a:p>
        </p:txBody>
      </p:sp>
    </p:spTree>
    <p:extLst>
      <p:ext uri="{BB962C8B-B14F-4D97-AF65-F5344CB8AC3E}">
        <p14:creationId xmlns:p14="http://schemas.microsoft.com/office/powerpoint/2010/main" val="4037009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6">
            <a:extLst>
              <a:ext uri="{FF2B5EF4-FFF2-40B4-BE49-F238E27FC236}">
                <a16:creationId xmlns:a16="http://schemas.microsoft.com/office/drawing/2014/main" id="{A9046A3D-9A1F-CD47-7554-E3294E217EA3}"/>
              </a:ext>
            </a:extLst>
          </p:cNvPr>
          <p:cNvSpPr>
            <a:spLocks noGrp="1"/>
          </p:cNvSpPr>
          <p:nvPr>
            <p:ph type="dt" sz="half" idx="10"/>
          </p:nvPr>
        </p:nvSpPr>
        <p:spPr/>
        <p:txBody>
          <a:bodyPr rtlCol="0"/>
          <a:lstStyle>
            <a:lvl1pPr>
              <a:defRPr/>
            </a:lvl1pPr>
          </a:lstStyle>
          <a:p>
            <a:pPr>
              <a:defRPr/>
            </a:pPr>
            <a:fld id="{C083EB87-29DF-4478-8265-52BB2390620A}" type="datetimeFigureOut">
              <a:rPr lang="en-CA"/>
              <a:pPr>
                <a:defRPr/>
              </a:pPr>
              <a:t>2026-01-20</a:t>
            </a:fld>
            <a:endParaRPr lang="en-CA"/>
          </a:p>
        </p:txBody>
      </p:sp>
      <p:sp>
        <p:nvSpPr>
          <p:cNvPr id="4" name="Slide Number Placeholder 8">
            <a:extLst>
              <a:ext uri="{FF2B5EF4-FFF2-40B4-BE49-F238E27FC236}">
                <a16:creationId xmlns:a16="http://schemas.microsoft.com/office/drawing/2014/main" id="{F7A5D478-CEBA-CD16-BD80-85AF27FEE513}"/>
              </a:ext>
            </a:extLst>
          </p:cNvPr>
          <p:cNvSpPr>
            <a:spLocks noGrp="1"/>
          </p:cNvSpPr>
          <p:nvPr>
            <p:ph type="sldNum" sz="quarter" idx="11"/>
          </p:nvPr>
        </p:nvSpPr>
        <p:spPr/>
        <p:txBody>
          <a:bodyPr/>
          <a:lstStyle>
            <a:lvl1pPr>
              <a:defRPr/>
            </a:lvl1pPr>
          </a:lstStyle>
          <a:p>
            <a:fld id="{4043D732-F331-43E6-BB30-DCF5C0469FDD}" type="slidenum">
              <a:rPr lang="en-CA" altLang="en-US"/>
              <a:pPr/>
              <a:t>‹#›</a:t>
            </a:fld>
            <a:endParaRPr lang="en-CA" altLang="en-US"/>
          </a:p>
        </p:txBody>
      </p:sp>
      <p:sp>
        <p:nvSpPr>
          <p:cNvPr id="5" name="Footer Placeholder 9">
            <a:extLst>
              <a:ext uri="{FF2B5EF4-FFF2-40B4-BE49-F238E27FC236}">
                <a16:creationId xmlns:a16="http://schemas.microsoft.com/office/drawing/2014/main" id="{53708973-9A3A-1339-92E9-63813A4B5E26}"/>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2287017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9E7420D-71F5-4B1A-0812-2F3AF79D6F07}"/>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4248D707-8743-057F-7112-FBD0CF7C2690}"/>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5000021E-D236-D945-A5FB-5FD334A5F803}"/>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CBDB5261-ABDC-8A4C-BD95-9DE35941D91C}"/>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Straight Connector 7">
            <a:extLst>
              <a:ext uri="{FF2B5EF4-FFF2-40B4-BE49-F238E27FC236}">
                <a16:creationId xmlns:a16="http://schemas.microsoft.com/office/drawing/2014/main" id="{ADB2E1C5-A928-BAF5-ACCD-D4FC4C2BF006}"/>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9" name="Straight Connector 8">
            <a:extLst>
              <a:ext uri="{FF2B5EF4-FFF2-40B4-BE49-F238E27FC236}">
                <a16:creationId xmlns:a16="http://schemas.microsoft.com/office/drawing/2014/main" id="{FBFA2F63-B45E-5919-3BCF-90EDBCC5D9C3}"/>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 name="Straight Connector 9">
            <a:extLst>
              <a:ext uri="{FF2B5EF4-FFF2-40B4-BE49-F238E27FC236}">
                <a16:creationId xmlns:a16="http://schemas.microsoft.com/office/drawing/2014/main" id="{79B7C5A0-11AB-FECD-32A6-33245AC51D8D}"/>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Straight Connector 10">
            <a:extLst>
              <a:ext uri="{FF2B5EF4-FFF2-40B4-BE49-F238E27FC236}">
                <a16:creationId xmlns:a16="http://schemas.microsoft.com/office/drawing/2014/main" id="{8A47F39F-6C61-5E88-AEB4-8E8BC8B52B5B}"/>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Straight Connector 11">
            <a:extLst>
              <a:ext uri="{FF2B5EF4-FFF2-40B4-BE49-F238E27FC236}">
                <a16:creationId xmlns:a16="http://schemas.microsoft.com/office/drawing/2014/main" id="{6643AD1E-ACCF-B607-A950-1E41F7045181}"/>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Rectangle 12">
            <a:extLst>
              <a:ext uri="{FF2B5EF4-FFF2-40B4-BE49-F238E27FC236}">
                <a16:creationId xmlns:a16="http://schemas.microsoft.com/office/drawing/2014/main" id="{BEB5BEAE-344C-3382-1AC8-4F26770F1235}"/>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 13">
            <a:extLst>
              <a:ext uri="{FF2B5EF4-FFF2-40B4-BE49-F238E27FC236}">
                <a16:creationId xmlns:a16="http://schemas.microsoft.com/office/drawing/2014/main" id="{5CEBC8C1-93A4-CBEB-FDC4-D80D76B0A743}"/>
              </a:ext>
            </a:extLst>
          </p:cNvPr>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9AB68F84-8791-F6F4-329B-EE5262955140}"/>
              </a:ext>
            </a:extLst>
          </p:cNvPr>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D44E4DAC-28CC-614D-0F02-87FE8A7B5F50}"/>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EEF46129-9248-E1EB-7244-1352DD5172ED}"/>
              </a:ext>
            </a:extLst>
          </p:cNvPr>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9868B0CD-F36D-E5A2-09E5-A9D3B955AFB4}"/>
              </a:ext>
            </a:extLst>
          </p:cNvPr>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Straight Connector 18">
            <a:extLst>
              <a:ext uri="{FF2B5EF4-FFF2-40B4-BE49-F238E27FC236}">
                <a16:creationId xmlns:a16="http://schemas.microsoft.com/office/drawing/2014/main" id="{17C5005C-5643-2B95-245C-B8C4551019E6}"/>
              </a:ext>
            </a:extLst>
          </p:cNvPr>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a:extLst>
              <a:ext uri="{FF2B5EF4-FFF2-40B4-BE49-F238E27FC236}">
                <a16:creationId xmlns:a16="http://schemas.microsoft.com/office/drawing/2014/main" id="{8DD1E65E-7BF9-FAC6-7D5C-7538153BAB85}"/>
              </a:ext>
            </a:extLst>
          </p:cNvPr>
          <p:cNvSpPr>
            <a:spLocks noGrp="1"/>
          </p:cNvSpPr>
          <p:nvPr>
            <p:ph type="dt" sz="half" idx="10"/>
          </p:nvPr>
        </p:nvSpPr>
        <p:spPr bwMode="auto">
          <a:xfrm rot="5400000">
            <a:off x="7762875" y="1169988"/>
            <a:ext cx="2286000" cy="381000"/>
          </a:xfrm>
        </p:spPr>
        <p:txBody>
          <a:bodyPr/>
          <a:lstStyle>
            <a:lvl1pPr>
              <a:defRPr/>
            </a:lvl1pPr>
          </a:lstStyle>
          <a:p>
            <a:pPr>
              <a:defRPr/>
            </a:pPr>
            <a:fld id="{3CFCF87C-6658-4720-9FC5-46BC363416F3}" type="datetimeFigureOut">
              <a:rPr lang="en-CA"/>
              <a:pPr>
                <a:defRPr/>
              </a:pPr>
              <a:t>2026-01-20</a:t>
            </a:fld>
            <a:endParaRPr lang="en-CA"/>
          </a:p>
        </p:txBody>
      </p:sp>
      <p:sp>
        <p:nvSpPr>
          <p:cNvPr id="21" name="Footer Placeholder 4">
            <a:extLst>
              <a:ext uri="{FF2B5EF4-FFF2-40B4-BE49-F238E27FC236}">
                <a16:creationId xmlns:a16="http://schemas.microsoft.com/office/drawing/2014/main" id="{0C3F325C-9F4A-C6DD-0340-31E3F5F16D03}"/>
              </a:ext>
            </a:extLst>
          </p:cNvPr>
          <p:cNvSpPr>
            <a:spLocks noGrp="1"/>
          </p:cNvSpPr>
          <p:nvPr>
            <p:ph type="ftr" sz="quarter" idx="11"/>
          </p:nvPr>
        </p:nvSpPr>
        <p:spPr bwMode="auto">
          <a:xfrm rot="5400000">
            <a:off x="7077076" y="4178300"/>
            <a:ext cx="3657600" cy="384175"/>
          </a:xfrm>
        </p:spPr>
        <p:txBody>
          <a:bodyPr/>
          <a:lstStyle>
            <a:lvl1pPr>
              <a:defRPr/>
            </a:lvl1pPr>
          </a:lstStyle>
          <a:p>
            <a:pPr>
              <a:defRPr/>
            </a:pPr>
            <a:endParaRPr lang="en-CA"/>
          </a:p>
        </p:txBody>
      </p:sp>
      <p:sp>
        <p:nvSpPr>
          <p:cNvPr id="22" name="Slide Number Placeholder 5">
            <a:extLst>
              <a:ext uri="{FF2B5EF4-FFF2-40B4-BE49-F238E27FC236}">
                <a16:creationId xmlns:a16="http://schemas.microsoft.com/office/drawing/2014/main" id="{FE3B6EA3-74A2-1B04-1689-E7A7528813CC}"/>
              </a:ext>
            </a:extLst>
          </p:cNvPr>
          <p:cNvSpPr>
            <a:spLocks noGrp="1"/>
          </p:cNvSpPr>
          <p:nvPr>
            <p:ph type="sldNum" sz="quarter" idx="12"/>
          </p:nvPr>
        </p:nvSpPr>
        <p:spPr bwMode="auto">
          <a:xfrm>
            <a:off x="1339850" y="4929188"/>
            <a:ext cx="609600" cy="517525"/>
          </a:xfrm>
        </p:spPr>
        <p:txBody>
          <a:bodyPr/>
          <a:lstStyle>
            <a:lvl1pPr>
              <a:defRPr/>
            </a:lvl1pPr>
          </a:lstStyle>
          <a:p>
            <a:fld id="{9169897E-A29E-4CC9-945C-99A2AEB6D363}" type="slidenum">
              <a:rPr lang="en-CA" altLang="en-US"/>
              <a:pPr/>
              <a:t>‹#›</a:t>
            </a:fld>
            <a:endParaRPr lang="en-CA" altLang="en-US"/>
          </a:p>
        </p:txBody>
      </p:sp>
    </p:spTree>
    <p:extLst>
      <p:ext uri="{BB962C8B-B14F-4D97-AF65-F5344CB8AC3E}">
        <p14:creationId xmlns:p14="http://schemas.microsoft.com/office/powerpoint/2010/main" val="259076895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FDDBCE5F-F69A-D604-6F8E-F75B46AE90A3}"/>
              </a:ext>
            </a:extLst>
          </p:cNvPr>
          <p:cNvSpPr>
            <a:spLocks noGrp="1"/>
          </p:cNvSpPr>
          <p:nvPr>
            <p:ph type="dt" sz="half" idx="10"/>
          </p:nvPr>
        </p:nvSpPr>
        <p:spPr/>
        <p:txBody>
          <a:bodyPr/>
          <a:lstStyle>
            <a:lvl1pPr>
              <a:defRPr/>
            </a:lvl1pPr>
          </a:lstStyle>
          <a:p>
            <a:pPr>
              <a:defRPr/>
            </a:pPr>
            <a:fld id="{20EF9B79-B775-4B53-A023-FC5FDCFAC100}" type="datetimeFigureOut">
              <a:rPr lang="en-CA"/>
              <a:pPr>
                <a:defRPr/>
              </a:pPr>
              <a:t>2026-01-20</a:t>
            </a:fld>
            <a:endParaRPr lang="en-CA"/>
          </a:p>
        </p:txBody>
      </p:sp>
      <p:sp>
        <p:nvSpPr>
          <p:cNvPr id="4" name="Footer Placeholder 2">
            <a:extLst>
              <a:ext uri="{FF2B5EF4-FFF2-40B4-BE49-F238E27FC236}">
                <a16:creationId xmlns:a16="http://schemas.microsoft.com/office/drawing/2014/main" id="{9E7EC8A1-3CC7-305C-38D3-0599DA6230FD}"/>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22">
            <a:extLst>
              <a:ext uri="{FF2B5EF4-FFF2-40B4-BE49-F238E27FC236}">
                <a16:creationId xmlns:a16="http://schemas.microsoft.com/office/drawing/2014/main" id="{B4AA8183-3C54-D127-7487-F1B11CA7069E}"/>
              </a:ext>
            </a:extLst>
          </p:cNvPr>
          <p:cNvSpPr>
            <a:spLocks noGrp="1"/>
          </p:cNvSpPr>
          <p:nvPr>
            <p:ph type="sldNum" sz="quarter" idx="12"/>
          </p:nvPr>
        </p:nvSpPr>
        <p:spPr/>
        <p:txBody>
          <a:bodyPr/>
          <a:lstStyle>
            <a:lvl1pPr>
              <a:defRPr/>
            </a:lvl1pPr>
          </a:lstStyle>
          <a:p>
            <a:fld id="{8956B8B1-D118-416D-A182-B7464B3C3D43}" type="slidenum">
              <a:rPr lang="en-CA" altLang="en-US"/>
              <a:pPr/>
              <a:t>‹#›</a:t>
            </a:fld>
            <a:endParaRPr lang="en-CA" altLang="en-US"/>
          </a:p>
        </p:txBody>
      </p:sp>
    </p:spTree>
    <p:extLst>
      <p:ext uri="{BB962C8B-B14F-4D97-AF65-F5344CB8AC3E}">
        <p14:creationId xmlns:p14="http://schemas.microsoft.com/office/powerpoint/2010/main" val="1191131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3" name="Date Placeholder 13">
            <a:extLst>
              <a:ext uri="{FF2B5EF4-FFF2-40B4-BE49-F238E27FC236}">
                <a16:creationId xmlns:a16="http://schemas.microsoft.com/office/drawing/2014/main" id="{C64FEF87-D888-65D8-67BE-50A182425086}"/>
              </a:ext>
            </a:extLst>
          </p:cNvPr>
          <p:cNvSpPr>
            <a:spLocks noGrp="1"/>
          </p:cNvSpPr>
          <p:nvPr>
            <p:ph type="dt" sz="half" idx="10"/>
          </p:nvPr>
        </p:nvSpPr>
        <p:spPr/>
        <p:txBody>
          <a:bodyPr/>
          <a:lstStyle>
            <a:lvl1pPr>
              <a:defRPr/>
            </a:lvl1pPr>
          </a:lstStyle>
          <a:p>
            <a:pPr>
              <a:defRPr/>
            </a:pPr>
            <a:fld id="{18A82C0D-D244-41E1-8893-2D30482C8226}" type="datetimeFigureOut">
              <a:rPr lang="en-CA"/>
              <a:pPr>
                <a:defRPr/>
              </a:pPr>
              <a:t>2026-01-20</a:t>
            </a:fld>
            <a:endParaRPr lang="en-CA"/>
          </a:p>
        </p:txBody>
      </p:sp>
      <p:sp>
        <p:nvSpPr>
          <p:cNvPr id="4" name="Footer Placeholder 2">
            <a:extLst>
              <a:ext uri="{FF2B5EF4-FFF2-40B4-BE49-F238E27FC236}">
                <a16:creationId xmlns:a16="http://schemas.microsoft.com/office/drawing/2014/main" id="{90D7E4BB-60ED-7F11-6714-6C0FE6F590F3}"/>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22">
            <a:extLst>
              <a:ext uri="{FF2B5EF4-FFF2-40B4-BE49-F238E27FC236}">
                <a16:creationId xmlns:a16="http://schemas.microsoft.com/office/drawing/2014/main" id="{C2502E46-B8CC-6DF0-EF7F-4044F151D22F}"/>
              </a:ext>
            </a:extLst>
          </p:cNvPr>
          <p:cNvSpPr>
            <a:spLocks noGrp="1"/>
          </p:cNvSpPr>
          <p:nvPr>
            <p:ph type="sldNum" sz="quarter" idx="12"/>
          </p:nvPr>
        </p:nvSpPr>
        <p:spPr/>
        <p:txBody>
          <a:bodyPr/>
          <a:lstStyle>
            <a:lvl1pPr>
              <a:defRPr/>
            </a:lvl1pPr>
          </a:lstStyle>
          <a:p>
            <a:fld id="{E0A54678-2A65-4A45-9B1D-5E3FD78B9123}" type="slidenum">
              <a:rPr lang="en-CA" altLang="en-US"/>
              <a:pPr/>
              <a:t>‹#›</a:t>
            </a:fld>
            <a:endParaRPr lang="en-CA" altLang="en-US"/>
          </a:p>
        </p:txBody>
      </p:sp>
    </p:spTree>
    <p:extLst>
      <p:ext uri="{BB962C8B-B14F-4D97-AF65-F5344CB8AC3E}">
        <p14:creationId xmlns:p14="http://schemas.microsoft.com/office/powerpoint/2010/main" val="3755667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a:extLst>
              <a:ext uri="{FF2B5EF4-FFF2-40B4-BE49-F238E27FC236}">
                <a16:creationId xmlns:a16="http://schemas.microsoft.com/office/drawing/2014/main" id="{8435EEAD-F6AE-A9A5-5DB3-AAF1293D92DA}"/>
              </a:ext>
            </a:extLst>
          </p:cNvPr>
          <p:cNvSpPr>
            <a:spLocks noGrp="1"/>
          </p:cNvSpPr>
          <p:nvPr>
            <p:ph type="dt" sz="half" idx="10"/>
          </p:nvPr>
        </p:nvSpPr>
        <p:spPr/>
        <p:txBody>
          <a:bodyPr rtlCol="0"/>
          <a:lstStyle>
            <a:lvl1pPr>
              <a:defRPr/>
            </a:lvl1pPr>
          </a:lstStyle>
          <a:p>
            <a:pPr>
              <a:defRPr/>
            </a:pPr>
            <a:fld id="{7D481ED4-01F1-4179-8F21-0CCCF1E0E288}" type="datetimeFigureOut">
              <a:rPr lang="en-CA"/>
              <a:pPr>
                <a:defRPr/>
              </a:pPr>
              <a:t>2026-01-20</a:t>
            </a:fld>
            <a:endParaRPr lang="en-CA"/>
          </a:p>
        </p:txBody>
      </p:sp>
      <p:sp>
        <p:nvSpPr>
          <p:cNvPr id="4" name="Slide Number Placeholder 6">
            <a:extLst>
              <a:ext uri="{FF2B5EF4-FFF2-40B4-BE49-F238E27FC236}">
                <a16:creationId xmlns:a16="http://schemas.microsoft.com/office/drawing/2014/main" id="{6A3C6177-26B2-4A1C-7C58-0518EB1FAD0C}"/>
              </a:ext>
            </a:extLst>
          </p:cNvPr>
          <p:cNvSpPr>
            <a:spLocks noGrp="1"/>
          </p:cNvSpPr>
          <p:nvPr>
            <p:ph type="sldNum" sz="quarter" idx="11"/>
          </p:nvPr>
        </p:nvSpPr>
        <p:spPr/>
        <p:txBody>
          <a:bodyPr/>
          <a:lstStyle>
            <a:lvl1pPr>
              <a:defRPr/>
            </a:lvl1pPr>
          </a:lstStyle>
          <a:p>
            <a:fld id="{BEAA01A3-A270-4200-B098-A009C21ABAFE}" type="slidenum">
              <a:rPr lang="en-CA" altLang="en-US"/>
              <a:pPr/>
              <a:t>‹#›</a:t>
            </a:fld>
            <a:endParaRPr lang="en-CA" altLang="en-US"/>
          </a:p>
        </p:txBody>
      </p:sp>
      <p:sp>
        <p:nvSpPr>
          <p:cNvPr id="5" name="Footer Placeholder 7">
            <a:extLst>
              <a:ext uri="{FF2B5EF4-FFF2-40B4-BE49-F238E27FC236}">
                <a16:creationId xmlns:a16="http://schemas.microsoft.com/office/drawing/2014/main" id="{ABFB0EF8-A027-0CDB-F642-70B9FC33DDB6}"/>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1774727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7F9AE2EB-979D-0837-65D8-BAB67FE350EF}"/>
              </a:ext>
            </a:extLst>
          </p:cNvPr>
          <p:cNvSpPr>
            <a:spLocks noGrp="1"/>
          </p:cNvSpPr>
          <p:nvPr>
            <p:ph type="dt" sz="half" idx="10"/>
          </p:nvPr>
        </p:nvSpPr>
        <p:spPr/>
        <p:txBody>
          <a:bodyPr/>
          <a:lstStyle>
            <a:lvl1pPr>
              <a:defRPr/>
            </a:lvl1pPr>
          </a:lstStyle>
          <a:p>
            <a:pPr>
              <a:defRPr/>
            </a:pPr>
            <a:fld id="{BFA25CD5-53F3-487D-A1C3-504EEA40135D}" type="datetimeFigureOut">
              <a:rPr lang="en-CA"/>
              <a:pPr>
                <a:defRPr/>
              </a:pPr>
              <a:t>2026-01-20</a:t>
            </a:fld>
            <a:endParaRPr lang="en-CA"/>
          </a:p>
        </p:txBody>
      </p:sp>
      <p:sp>
        <p:nvSpPr>
          <p:cNvPr id="3" name="Footer Placeholder 2">
            <a:extLst>
              <a:ext uri="{FF2B5EF4-FFF2-40B4-BE49-F238E27FC236}">
                <a16:creationId xmlns:a16="http://schemas.microsoft.com/office/drawing/2014/main" id="{206F2CBD-1157-5377-AAE3-BDDC0DE98C68}"/>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22">
            <a:extLst>
              <a:ext uri="{FF2B5EF4-FFF2-40B4-BE49-F238E27FC236}">
                <a16:creationId xmlns:a16="http://schemas.microsoft.com/office/drawing/2014/main" id="{10B70ECB-78C0-A644-87C0-444BF1B5D89A}"/>
              </a:ext>
            </a:extLst>
          </p:cNvPr>
          <p:cNvSpPr>
            <a:spLocks noGrp="1"/>
          </p:cNvSpPr>
          <p:nvPr>
            <p:ph type="sldNum" sz="quarter" idx="12"/>
          </p:nvPr>
        </p:nvSpPr>
        <p:spPr/>
        <p:txBody>
          <a:bodyPr/>
          <a:lstStyle>
            <a:lvl1pPr>
              <a:defRPr/>
            </a:lvl1pPr>
          </a:lstStyle>
          <a:p>
            <a:fld id="{3297411B-D53B-48DB-ADE6-8206A3782A93}" type="slidenum">
              <a:rPr lang="en-CA" altLang="en-US"/>
              <a:pPr/>
              <a:t>‹#›</a:t>
            </a:fld>
            <a:endParaRPr lang="en-CA" altLang="en-US"/>
          </a:p>
        </p:txBody>
      </p:sp>
    </p:spTree>
    <p:extLst>
      <p:ext uri="{BB962C8B-B14F-4D97-AF65-F5344CB8AC3E}">
        <p14:creationId xmlns:p14="http://schemas.microsoft.com/office/powerpoint/2010/main" val="262687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63575B6F-E3D6-5C0B-3019-9B1A91BB1B59}"/>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5" name="Straight Connector 4">
            <a:extLst>
              <a:ext uri="{FF2B5EF4-FFF2-40B4-BE49-F238E27FC236}">
                <a16:creationId xmlns:a16="http://schemas.microsoft.com/office/drawing/2014/main" id="{382E84FE-EC21-EEB2-09C8-2C40DF617871}"/>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6" name="Straight Connector 16">
            <a:extLst>
              <a:ext uri="{FF2B5EF4-FFF2-40B4-BE49-F238E27FC236}">
                <a16:creationId xmlns:a16="http://schemas.microsoft.com/office/drawing/2014/main" id="{AF823E5B-BBEA-4E23-2711-7C003083E956}"/>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 name="Straight Connector 17">
            <a:extLst>
              <a:ext uri="{FF2B5EF4-FFF2-40B4-BE49-F238E27FC236}">
                <a16:creationId xmlns:a16="http://schemas.microsoft.com/office/drawing/2014/main" id="{A550542F-E236-107D-1413-B2A439C636DD}"/>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C76AF2DF-6941-3442-6DCD-6C938549ECDD}"/>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9">
            <a:extLst>
              <a:ext uri="{FF2B5EF4-FFF2-40B4-BE49-F238E27FC236}">
                <a16:creationId xmlns:a16="http://schemas.microsoft.com/office/drawing/2014/main" id="{538CBA01-2497-3805-CFCA-0B934302087A}"/>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Oval 9">
            <a:extLst>
              <a:ext uri="{FF2B5EF4-FFF2-40B4-BE49-F238E27FC236}">
                <a16:creationId xmlns:a16="http://schemas.microsoft.com/office/drawing/2014/main" id="{F833AABB-BEDE-3617-6316-F5846ACD04D0}"/>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20">
            <a:extLst>
              <a:ext uri="{FF2B5EF4-FFF2-40B4-BE49-F238E27FC236}">
                <a16:creationId xmlns:a16="http://schemas.microsoft.com/office/drawing/2014/main" id="{DE4A1190-CF8B-D7B5-BB25-3D66907485BC}"/>
              </a:ext>
            </a:extLst>
          </p:cNvPr>
          <p:cNvSpPr>
            <a:spLocks noGrp="1"/>
          </p:cNvSpPr>
          <p:nvPr>
            <p:ph type="dt" sz="half" idx="10"/>
          </p:nvPr>
        </p:nvSpPr>
        <p:spPr/>
        <p:txBody>
          <a:bodyPr rtlCol="0"/>
          <a:lstStyle>
            <a:lvl1pPr>
              <a:defRPr/>
            </a:lvl1pPr>
          </a:lstStyle>
          <a:p>
            <a:pPr>
              <a:defRPr/>
            </a:pPr>
            <a:fld id="{57C9563F-F26B-489C-8026-B11C6E7D67E7}" type="datetimeFigureOut">
              <a:rPr lang="en-CA"/>
              <a:pPr>
                <a:defRPr/>
              </a:pPr>
              <a:t>2026-01-20</a:t>
            </a:fld>
            <a:endParaRPr lang="en-CA"/>
          </a:p>
        </p:txBody>
      </p:sp>
      <p:sp>
        <p:nvSpPr>
          <p:cNvPr id="12" name="Slide Number Placeholder 21">
            <a:extLst>
              <a:ext uri="{FF2B5EF4-FFF2-40B4-BE49-F238E27FC236}">
                <a16:creationId xmlns:a16="http://schemas.microsoft.com/office/drawing/2014/main" id="{29996F36-0F36-E595-39D7-684F4F82883A}"/>
              </a:ext>
            </a:extLst>
          </p:cNvPr>
          <p:cNvSpPr>
            <a:spLocks noGrp="1"/>
          </p:cNvSpPr>
          <p:nvPr>
            <p:ph type="sldNum" sz="quarter" idx="11"/>
          </p:nvPr>
        </p:nvSpPr>
        <p:spPr/>
        <p:txBody>
          <a:bodyPr/>
          <a:lstStyle>
            <a:lvl1pPr>
              <a:defRPr/>
            </a:lvl1pPr>
          </a:lstStyle>
          <a:p>
            <a:fld id="{44AD9F0E-44F1-4B99-885B-E1E831DC0747}" type="slidenum">
              <a:rPr lang="en-CA" altLang="en-US"/>
              <a:pPr/>
              <a:t>‹#›</a:t>
            </a:fld>
            <a:endParaRPr lang="en-CA" altLang="en-US"/>
          </a:p>
        </p:txBody>
      </p:sp>
      <p:sp>
        <p:nvSpPr>
          <p:cNvPr id="13" name="Footer Placeholder 22">
            <a:extLst>
              <a:ext uri="{FF2B5EF4-FFF2-40B4-BE49-F238E27FC236}">
                <a16:creationId xmlns:a16="http://schemas.microsoft.com/office/drawing/2014/main" id="{EF9D82F4-FB60-CB5F-8FA0-902DD89DC139}"/>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323818780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7FAEBEB2-C233-6064-6231-05CBA8BC84DC}"/>
              </a:ext>
            </a:extLst>
          </p:cNvPr>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Oval 5">
            <a:extLst>
              <a:ext uri="{FF2B5EF4-FFF2-40B4-BE49-F238E27FC236}">
                <a16:creationId xmlns:a16="http://schemas.microsoft.com/office/drawing/2014/main" id="{0AD6ED0B-686F-9FC3-0F90-27CB617C9B06}"/>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Straight Connector 16">
            <a:extLst>
              <a:ext uri="{FF2B5EF4-FFF2-40B4-BE49-F238E27FC236}">
                <a16:creationId xmlns:a16="http://schemas.microsoft.com/office/drawing/2014/main" id="{83F0D0C2-1404-34AE-F15E-8178718C13A9}"/>
              </a:ext>
            </a:extLst>
          </p:cNvPr>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023170E2-574F-EECF-4769-00BF6EBEC2E2}"/>
              </a:ext>
            </a:extLst>
          </p:cNvPr>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8">
            <a:extLst>
              <a:ext uri="{FF2B5EF4-FFF2-40B4-BE49-F238E27FC236}">
                <a16:creationId xmlns:a16="http://schemas.microsoft.com/office/drawing/2014/main" id="{633E9711-78B5-DC7B-F85B-24554EFAC792}"/>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a:extLst>
              <a:ext uri="{FF2B5EF4-FFF2-40B4-BE49-F238E27FC236}">
                <a16:creationId xmlns:a16="http://schemas.microsoft.com/office/drawing/2014/main" id="{88D7D794-7EFB-3AC9-BB1F-198864709D3B}"/>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1" name="Straight Connector 20">
            <a:extLst>
              <a:ext uri="{FF2B5EF4-FFF2-40B4-BE49-F238E27FC236}">
                <a16:creationId xmlns:a16="http://schemas.microsoft.com/office/drawing/2014/main" id="{07AD6212-8FBA-4916-D99C-3652D81D7D69}"/>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a:extLst>
              <a:ext uri="{FF2B5EF4-FFF2-40B4-BE49-F238E27FC236}">
                <a16:creationId xmlns:a16="http://schemas.microsoft.com/office/drawing/2014/main" id="{9167701B-359B-9B5C-96C8-71CFCE5BCED3}"/>
              </a:ext>
            </a:extLst>
          </p:cNvPr>
          <p:cNvSpPr>
            <a:spLocks noGrp="1"/>
          </p:cNvSpPr>
          <p:nvPr>
            <p:ph type="dt" sz="half" idx="10"/>
          </p:nvPr>
        </p:nvSpPr>
        <p:spPr/>
        <p:txBody>
          <a:bodyPr rtlCol="0"/>
          <a:lstStyle>
            <a:lvl1pPr>
              <a:defRPr/>
            </a:lvl1pPr>
          </a:lstStyle>
          <a:p>
            <a:pPr>
              <a:defRPr/>
            </a:pPr>
            <a:fld id="{629099B0-E044-4C98-A8E4-5EF2151457C1}" type="datetimeFigureOut">
              <a:rPr lang="en-CA"/>
              <a:pPr>
                <a:defRPr/>
              </a:pPr>
              <a:t>2026-01-20</a:t>
            </a:fld>
            <a:endParaRPr lang="en-CA"/>
          </a:p>
        </p:txBody>
      </p:sp>
      <p:sp>
        <p:nvSpPr>
          <p:cNvPr id="13" name="Slide Number Placeholder 17">
            <a:extLst>
              <a:ext uri="{FF2B5EF4-FFF2-40B4-BE49-F238E27FC236}">
                <a16:creationId xmlns:a16="http://schemas.microsoft.com/office/drawing/2014/main" id="{E60CA0A2-5688-E01D-CDF8-7D4B90A43213}"/>
              </a:ext>
            </a:extLst>
          </p:cNvPr>
          <p:cNvSpPr>
            <a:spLocks noGrp="1"/>
          </p:cNvSpPr>
          <p:nvPr>
            <p:ph type="sldNum" sz="quarter" idx="11"/>
          </p:nvPr>
        </p:nvSpPr>
        <p:spPr/>
        <p:txBody>
          <a:bodyPr/>
          <a:lstStyle>
            <a:lvl1pPr>
              <a:defRPr/>
            </a:lvl1pPr>
          </a:lstStyle>
          <a:p>
            <a:fld id="{A9150F76-C65C-4234-964E-5C6E0D15045E}" type="slidenum">
              <a:rPr lang="en-CA" altLang="en-US"/>
              <a:pPr/>
              <a:t>‹#›</a:t>
            </a:fld>
            <a:endParaRPr lang="en-CA" altLang="en-US"/>
          </a:p>
        </p:txBody>
      </p:sp>
      <p:sp>
        <p:nvSpPr>
          <p:cNvPr id="14" name="Footer Placeholder 20">
            <a:extLst>
              <a:ext uri="{FF2B5EF4-FFF2-40B4-BE49-F238E27FC236}">
                <a16:creationId xmlns:a16="http://schemas.microsoft.com/office/drawing/2014/main" id="{BBD4F8E5-44B1-4CC7-A090-9CF3AC7DBA59}"/>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381088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a:extLst>
              <a:ext uri="{FF2B5EF4-FFF2-40B4-BE49-F238E27FC236}">
                <a16:creationId xmlns:a16="http://schemas.microsoft.com/office/drawing/2014/main" id="{524EB918-D2DC-700B-DB55-F247C442C0F1}"/>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22" name="Title Placeholder 21">
            <a:extLst>
              <a:ext uri="{FF2B5EF4-FFF2-40B4-BE49-F238E27FC236}">
                <a16:creationId xmlns:a16="http://schemas.microsoft.com/office/drawing/2014/main" id="{3B660C8D-5CEA-A099-084A-F6A46A7A77C2}"/>
              </a:ext>
            </a:extLst>
          </p:cNvPr>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a:extLst>
              <a:ext uri="{FF2B5EF4-FFF2-40B4-BE49-F238E27FC236}">
                <a16:creationId xmlns:a16="http://schemas.microsoft.com/office/drawing/2014/main" id="{9896F9B7-EA59-4EA2-853B-14189A1BB25B}"/>
              </a:ext>
            </a:extLst>
          </p:cNvPr>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8CD84A61-5A1E-CBA5-C24B-8277EA6BFDFB}"/>
              </a:ext>
            </a:extLst>
          </p:cNvPr>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FA2FD28B-2D72-46A1-AD7F-A2F173F805DF}" type="datetimeFigureOut">
              <a:rPr lang="en-CA"/>
              <a:pPr>
                <a:defRPr/>
              </a:pPr>
              <a:t>2026-01-20</a:t>
            </a:fld>
            <a:endParaRPr lang="en-CA"/>
          </a:p>
        </p:txBody>
      </p:sp>
      <p:sp>
        <p:nvSpPr>
          <p:cNvPr id="3" name="Footer Placeholder 2">
            <a:extLst>
              <a:ext uri="{FF2B5EF4-FFF2-40B4-BE49-F238E27FC236}">
                <a16:creationId xmlns:a16="http://schemas.microsoft.com/office/drawing/2014/main" id="{6E196265-DC52-4F65-2D31-23AC30101247}"/>
              </a:ext>
            </a:extLst>
          </p:cNvPr>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CA"/>
          </a:p>
        </p:txBody>
      </p:sp>
      <p:sp>
        <p:nvSpPr>
          <p:cNvPr id="7" name="Straight Connector 6">
            <a:extLst>
              <a:ext uri="{FF2B5EF4-FFF2-40B4-BE49-F238E27FC236}">
                <a16:creationId xmlns:a16="http://schemas.microsoft.com/office/drawing/2014/main" id="{319C343C-F895-2198-8F8C-0CF9036E259B}"/>
              </a:ext>
            </a:extLst>
          </p:cNvPr>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32" name="Straight Connector 8">
            <a:extLst>
              <a:ext uri="{FF2B5EF4-FFF2-40B4-BE49-F238E27FC236}">
                <a16:creationId xmlns:a16="http://schemas.microsoft.com/office/drawing/2014/main" id="{B5D5A49C-A760-A6B1-F622-DB76A9AF13E3}"/>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a:extLst>
              <a:ext uri="{FF2B5EF4-FFF2-40B4-BE49-F238E27FC236}">
                <a16:creationId xmlns:a16="http://schemas.microsoft.com/office/drawing/2014/main" id="{68919C47-2F65-A6FA-9551-4E8D7CDF1BE7}"/>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4" name="Straight Connector 10">
            <a:extLst>
              <a:ext uri="{FF2B5EF4-FFF2-40B4-BE49-F238E27FC236}">
                <a16:creationId xmlns:a16="http://schemas.microsoft.com/office/drawing/2014/main" id="{B01922A3-71AF-628D-C0B3-B684513956F6}"/>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a:extLst>
              <a:ext uri="{FF2B5EF4-FFF2-40B4-BE49-F238E27FC236}">
                <a16:creationId xmlns:a16="http://schemas.microsoft.com/office/drawing/2014/main" id="{CAD0260E-5AEC-158F-ABDD-89CC73F9F05D}"/>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lide Number Placeholder 22">
            <a:extLst>
              <a:ext uri="{FF2B5EF4-FFF2-40B4-BE49-F238E27FC236}">
                <a16:creationId xmlns:a16="http://schemas.microsoft.com/office/drawing/2014/main" id="{1699CDA7-BA08-2765-BB47-526AF9461A37}"/>
              </a:ext>
            </a:extLst>
          </p:cNvPr>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latin typeface="Century Schoolbook" panose="02040604050505020304" pitchFamily="18" charset="0"/>
              </a:defRPr>
            </a:lvl1pPr>
          </a:lstStyle>
          <a:p>
            <a:fld id="{00C7DB55-A26F-4A62-8453-B402A4244E54}" type="slidenum">
              <a:rPr lang="en-CA" altLang="en-US"/>
              <a:pPr/>
              <a:t>‹#›</a:t>
            </a:fld>
            <a:endParaRPr lang="en-CA" alt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695" r:id="rId4"/>
    <p:sldLayoutId id="2147483696" r:id="rId5"/>
    <p:sldLayoutId id="2147483703" r:id="rId6"/>
    <p:sldLayoutId id="2147483697" r:id="rId7"/>
    <p:sldLayoutId id="2147483704" r:id="rId8"/>
    <p:sldLayoutId id="2147483705" r:id="rId9"/>
    <p:sldLayoutId id="2147483698" r:id="rId10"/>
    <p:sldLayoutId id="2147483699"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anose="02040604050505020304" pitchFamily="18" charset="0"/>
        </a:defRPr>
      </a:lvl2pPr>
      <a:lvl3pPr algn="l" rtl="0" eaLnBrk="0" fontAlgn="base" hangingPunct="0">
        <a:spcBef>
          <a:spcPct val="0"/>
        </a:spcBef>
        <a:spcAft>
          <a:spcPct val="0"/>
        </a:spcAft>
        <a:defRPr sz="3000">
          <a:solidFill>
            <a:schemeClr val="tx2"/>
          </a:solidFill>
          <a:latin typeface="Century Schoolbook" panose="02040604050505020304" pitchFamily="18" charset="0"/>
        </a:defRPr>
      </a:lvl3pPr>
      <a:lvl4pPr algn="l" rtl="0" eaLnBrk="0" fontAlgn="base" hangingPunct="0">
        <a:spcBef>
          <a:spcPct val="0"/>
        </a:spcBef>
        <a:spcAft>
          <a:spcPct val="0"/>
        </a:spcAft>
        <a:defRPr sz="3000">
          <a:solidFill>
            <a:schemeClr val="tx2"/>
          </a:solidFill>
          <a:latin typeface="Century Schoolbook" panose="02040604050505020304" pitchFamily="18" charset="0"/>
        </a:defRPr>
      </a:lvl4pPr>
      <a:lvl5pPr algn="l" rtl="0" eaLnBrk="0" fontAlgn="base" hangingPunct="0">
        <a:spcBef>
          <a:spcPct val="0"/>
        </a:spcBef>
        <a:spcAft>
          <a:spcPct val="0"/>
        </a:spcAft>
        <a:defRPr sz="3000">
          <a:solidFill>
            <a:schemeClr val="tx2"/>
          </a:solidFill>
          <a:latin typeface="Century Schoolbook" panose="02040604050505020304" pitchFamily="18" charset="0"/>
        </a:defRPr>
      </a:lvl5pPr>
      <a:lvl6pPr marL="457200" algn="l" rtl="0" fontAlgn="base">
        <a:spcBef>
          <a:spcPct val="0"/>
        </a:spcBef>
        <a:spcAft>
          <a:spcPct val="0"/>
        </a:spcAft>
        <a:defRPr sz="3000">
          <a:solidFill>
            <a:schemeClr val="tx2"/>
          </a:solidFill>
          <a:latin typeface="Century Schoolbook" panose="02040604050505020304" pitchFamily="18" charset="0"/>
        </a:defRPr>
      </a:lvl6pPr>
      <a:lvl7pPr marL="914400" algn="l" rtl="0" fontAlgn="base">
        <a:spcBef>
          <a:spcPct val="0"/>
        </a:spcBef>
        <a:spcAft>
          <a:spcPct val="0"/>
        </a:spcAft>
        <a:defRPr sz="3000">
          <a:solidFill>
            <a:schemeClr val="tx2"/>
          </a:solidFill>
          <a:latin typeface="Century Schoolbook" panose="02040604050505020304" pitchFamily="18" charset="0"/>
        </a:defRPr>
      </a:lvl7pPr>
      <a:lvl8pPr marL="1371600" algn="l" rtl="0" fontAlgn="base">
        <a:spcBef>
          <a:spcPct val="0"/>
        </a:spcBef>
        <a:spcAft>
          <a:spcPct val="0"/>
        </a:spcAft>
        <a:defRPr sz="3000">
          <a:solidFill>
            <a:schemeClr val="tx2"/>
          </a:solidFill>
          <a:latin typeface="Century Schoolbook" panose="02040604050505020304" pitchFamily="18" charset="0"/>
        </a:defRPr>
      </a:lvl8pPr>
      <a:lvl9pPr marL="1828800" algn="l" rtl="0" fontAlgn="base">
        <a:spcBef>
          <a:spcPct val="0"/>
        </a:spcBef>
        <a:spcAft>
          <a:spcPct val="0"/>
        </a:spcAft>
        <a:defRPr sz="3000">
          <a:solidFill>
            <a:schemeClr val="tx2"/>
          </a:solidFill>
          <a:latin typeface="Century Schoolbook" panose="02040604050505020304"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01F44-25DF-E2C2-9A30-EA530F8D5B4F}"/>
              </a:ext>
            </a:extLst>
          </p:cNvPr>
          <p:cNvSpPr>
            <a:spLocks noGrp="1"/>
          </p:cNvSpPr>
          <p:nvPr>
            <p:ph type="title"/>
          </p:nvPr>
        </p:nvSpPr>
        <p:spPr>
          <a:xfrm>
            <a:off x="457200" y="274638"/>
            <a:ext cx="7467600" cy="346075"/>
          </a:xfrm>
        </p:spPr>
        <p:txBody>
          <a:bodyPr>
            <a:normAutofit fontScale="90000"/>
          </a:bodyPr>
          <a:lstStyle/>
          <a:p>
            <a:pPr eaLnBrk="1" fontAlgn="auto" hangingPunct="1">
              <a:spcAft>
                <a:spcPts val="0"/>
              </a:spcAft>
              <a:defRPr/>
            </a:pPr>
            <a:r>
              <a:rPr lang="en-CA" dirty="0"/>
              <a:t>Question #1</a:t>
            </a:r>
          </a:p>
        </p:txBody>
      </p:sp>
      <p:sp>
        <p:nvSpPr>
          <p:cNvPr id="9219" name="Content Placeholder 2">
            <a:extLst>
              <a:ext uri="{FF2B5EF4-FFF2-40B4-BE49-F238E27FC236}">
                <a16:creationId xmlns:a16="http://schemas.microsoft.com/office/drawing/2014/main" id="{F4513CA6-BD11-C68A-EACC-60AD26B4FB95}"/>
              </a:ext>
            </a:extLst>
          </p:cNvPr>
          <p:cNvSpPr>
            <a:spLocks noGrp="1"/>
          </p:cNvSpPr>
          <p:nvPr>
            <p:ph sz="quarter" idx="1"/>
          </p:nvPr>
        </p:nvSpPr>
        <p:spPr>
          <a:xfrm>
            <a:off x="323850" y="765175"/>
            <a:ext cx="7600950" cy="5708650"/>
          </a:xfrm>
        </p:spPr>
        <p:txBody>
          <a:bodyPr/>
          <a:lstStyle/>
          <a:p>
            <a:pPr eaLnBrk="1" hangingPunct="1">
              <a:buFont typeface="Wingdings" panose="05000000000000000000" pitchFamily="2" charset="2"/>
              <a:buNone/>
            </a:pPr>
            <a:r>
              <a:rPr lang="en-CA" altLang="en-US"/>
              <a:t>A professor decides to make his class notes available online.  At the end of the quarter, several students mention in the course evaluation that having notes readily available helped them to do well in class.  This is an example of: </a:t>
            </a:r>
            <a:br>
              <a:rPr lang="en-CA" altLang="en-US"/>
            </a:br>
            <a:endParaRPr lang="en-CA" altLang="en-US"/>
          </a:p>
          <a:p>
            <a:pPr eaLnBrk="1" hangingPunct="1">
              <a:buFont typeface="Wingdings" panose="05000000000000000000" pitchFamily="2" charset="2"/>
              <a:buNone/>
            </a:pPr>
            <a:r>
              <a:rPr lang="en-CA" altLang="en-US"/>
              <a:t>A) Observational Study</a:t>
            </a:r>
          </a:p>
          <a:p>
            <a:pPr eaLnBrk="1" hangingPunct="1">
              <a:buFont typeface="Wingdings" panose="05000000000000000000" pitchFamily="2" charset="2"/>
              <a:buNone/>
            </a:pPr>
            <a:r>
              <a:rPr lang="en-CA" altLang="en-US"/>
              <a:t>B) An Experiment</a:t>
            </a:r>
          </a:p>
          <a:p>
            <a:pPr eaLnBrk="1" hangingPunct="1">
              <a:buFont typeface="Wingdings" panose="05000000000000000000" pitchFamily="2" charset="2"/>
              <a:buNone/>
            </a:pPr>
            <a:r>
              <a:rPr lang="en-CA" altLang="en-US"/>
              <a:t>C) Neither</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A3E69-BF4C-16AA-3475-21DF3653817E}"/>
              </a:ext>
            </a:extLst>
          </p:cNvPr>
          <p:cNvSpPr>
            <a:spLocks noGrp="1"/>
          </p:cNvSpPr>
          <p:nvPr>
            <p:ph type="title"/>
          </p:nvPr>
        </p:nvSpPr>
        <p:spPr>
          <a:xfrm>
            <a:off x="457200" y="274638"/>
            <a:ext cx="7467600" cy="346075"/>
          </a:xfrm>
        </p:spPr>
        <p:txBody>
          <a:bodyPr>
            <a:normAutofit fontScale="90000"/>
          </a:bodyPr>
          <a:lstStyle/>
          <a:p>
            <a:pPr eaLnBrk="1" fontAlgn="auto" hangingPunct="1">
              <a:spcAft>
                <a:spcPts val="0"/>
              </a:spcAft>
              <a:defRPr/>
            </a:pPr>
            <a:r>
              <a:rPr lang="en-CA" dirty="0"/>
              <a:t>Question #10</a:t>
            </a:r>
          </a:p>
        </p:txBody>
      </p:sp>
      <p:sp>
        <p:nvSpPr>
          <p:cNvPr id="19459" name="Content Placeholder 2">
            <a:extLst>
              <a:ext uri="{FF2B5EF4-FFF2-40B4-BE49-F238E27FC236}">
                <a16:creationId xmlns:a16="http://schemas.microsoft.com/office/drawing/2014/main" id="{6FBAFF85-9806-828D-E575-4201A1EEDF50}"/>
              </a:ext>
            </a:extLst>
          </p:cNvPr>
          <p:cNvSpPr>
            <a:spLocks noGrp="1"/>
          </p:cNvSpPr>
          <p:nvPr>
            <p:ph sz="quarter" idx="1"/>
          </p:nvPr>
        </p:nvSpPr>
        <p:spPr>
          <a:xfrm>
            <a:off x="250825" y="692150"/>
            <a:ext cx="8507413" cy="5710238"/>
          </a:xfrm>
        </p:spPr>
        <p:txBody>
          <a:bodyPr/>
          <a:lstStyle/>
          <a:p>
            <a:pPr eaLnBrk="1" hangingPunct="1">
              <a:buFont typeface="Wingdings" panose="05000000000000000000" pitchFamily="2" charset="2"/>
              <a:buNone/>
            </a:pPr>
            <a:r>
              <a:rPr lang="en-CA" altLang="en-US"/>
              <a:t>A researcher wants to study the effect of regular exercise on cholesterol level. The researcher compares the cholesterol levels of 50 people who belong to a local gym and exercise their regularly with the cholesterol levels of 50 people from the same community who do not exercise regularly.  The cholesterol levels of the gym members are substantially lower.  The researcher can conclude that</a:t>
            </a:r>
            <a:br>
              <a:rPr lang="en-CA" altLang="en-US"/>
            </a:br>
            <a:endParaRPr lang="en-CA" altLang="en-US"/>
          </a:p>
          <a:p>
            <a:pPr eaLnBrk="1" hangingPunct="1">
              <a:buFont typeface="Wingdings" panose="05000000000000000000" pitchFamily="2" charset="2"/>
              <a:buNone/>
            </a:pPr>
            <a:r>
              <a:rPr lang="en-CA" altLang="en-US"/>
              <a:t>A) Belonging to a gym reduces cholesterol level</a:t>
            </a:r>
          </a:p>
          <a:p>
            <a:pPr eaLnBrk="1" hangingPunct="1">
              <a:buFont typeface="Wingdings" panose="05000000000000000000" pitchFamily="2" charset="2"/>
              <a:buNone/>
            </a:pPr>
            <a:r>
              <a:rPr lang="en-CA" altLang="en-US"/>
              <a:t>B) Exercising regularly at a gym reduces cholesterol level</a:t>
            </a:r>
          </a:p>
          <a:p>
            <a:pPr eaLnBrk="1" hangingPunct="1">
              <a:buFont typeface="Wingdings" panose="05000000000000000000" pitchFamily="2" charset="2"/>
              <a:buNone/>
            </a:pPr>
            <a:r>
              <a:rPr lang="en-CA" altLang="en-US"/>
              <a:t>C) Members of a local gym who exercise their regularly have lower cholesterol levels than people in the community who do not exercise regularly</a:t>
            </a:r>
          </a:p>
          <a:p>
            <a:pPr eaLnBrk="1" hangingPunct="1"/>
            <a:endParaRPr lang="en-CA" altLang="en-US"/>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449F8A65-A324-BA22-31DB-C22A3C72D817}"/>
              </a:ext>
            </a:extLst>
          </p:cNvPr>
          <p:cNvSpPr>
            <a:spLocks noGrp="1"/>
          </p:cNvSpPr>
          <p:nvPr>
            <p:ph sz="quarter" idx="1"/>
          </p:nvPr>
        </p:nvSpPr>
        <p:spPr>
          <a:xfrm>
            <a:off x="323850" y="476250"/>
            <a:ext cx="8424863" cy="5997575"/>
          </a:xfrm>
        </p:spPr>
        <p:txBody>
          <a:bodyPr/>
          <a:lstStyle/>
          <a:p>
            <a:pPr eaLnBrk="1" hangingPunct="1">
              <a:buFont typeface="Wingdings" panose="05000000000000000000" pitchFamily="2" charset="2"/>
              <a:buNone/>
            </a:pPr>
            <a:r>
              <a:rPr lang="en-CA" altLang="en-US"/>
              <a:t>Researchers in Britain randomly divide a large number of preterm babies into three groups.  One received donated breast milk, one received infant formula made for preterm babies, and the third received regular infant formula.  Each diet was used for one month as a sole food or as a supplement to mother’s milk.  Sixteen years later, the children returned and had their blood pressure measured.  It was found that diastolic and systolic blood pressure both tended to be lower in the children who were fed breast milk than in the children who were fed formula.  This study is an example of:</a:t>
            </a:r>
            <a:br>
              <a:rPr lang="en-CA" altLang="en-US"/>
            </a:br>
            <a:r>
              <a:rPr lang="en-CA" altLang="en-US"/>
              <a:t> </a:t>
            </a:r>
          </a:p>
          <a:p>
            <a:pPr eaLnBrk="1" hangingPunct="1">
              <a:buFont typeface="Wingdings" panose="05000000000000000000" pitchFamily="2" charset="2"/>
              <a:buNone/>
            </a:pPr>
            <a:r>
              <a:rPr lang="en-CA" altLang="en-US"/>
              <a:t>A) An experiment</a:t>
            </a:r>
          </a:p>
          <a:p>
            <a:pPr eaLnBrk="1" hangingPunct="1">
              <a:buFont typeface="Wingdings" panose="05000000000000000000" pitchFamily="2" charset="2"/>
              <a:buNone/>
            </a:pPr>
            <a:r>
              <a:rPr lang="en-CA" altLang="en-US"/>
              <a:t>B) An Observational study</a:t>
            </a:r>
          </a:p>
          <a:p>
            <a:pPr eaLnBrk="1" hangingPunct="1">
              <a:buFont typeface="Wingdings" panose="05000000000000000000" pitchFamily="2" charset="2"/>
              <a:buNone/>
            </a:pPr>
            <a:r>
              <a:rPr lang="en-CA" altLang="en-US"/>
              <a:t>C)  Census</a:t>
            </a:r>
          </a:p>
          <a:p>
            <a:pPr eaLnBrk="1" hangingPunct="1"/>
            <a:endParaRPr lang="en-CA" altLang="en-US"/>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6215A-01AB-4C9A-76A5-E4442BE9962C}"/>
              </a:ext>
            </a:extLst>
          </p:cNvPr>
          <p:cNvSpPr>
            <a:spLocks noGrp="1"/>
          </p:cNvSpPr>
          <p:nvPr>
            <p:ph type="title"/>
          </p:nvPr>
        </p:nvSpPr>
        <p:spPr>
          <a:xfrm>
            <a:off x="457200" y="274638"/>
            <a:ext cx="7467600" cy="346075"/>
          </a:xfrm>
        </p:spPr>
        <p:txBody>
          <a:bodyPr>
            <a:normAutofit fontScale="90000"/>
          </a:bodyPr>
          <a:lstStyle/>
          <a:p>
            <a:pPr eaLnBrk="1" fontAlgn="auto" hangingPunct="1">
              <a:spcAft>
                <a:spcPts val="0"/>
              </a:spcAft>
              <a:defRPr/>
            </a:pPr>
            <a:r>
              <a:rPr lang="en-CA" dirty="0"/>
              <a:t>Question #2</a:t>
            </a:r>
          </a:p>
        </p:txBody>
      </p:sp>
      <p:sp>
        <p:nvSpPr>
          <p:cNvPr id="3" name="Content Placeholder 2">
            <a:extLst>
              <a:ext uri="{FF2B5EF4-FFF2-40B4-BE49-F238E27FC236}">
                <a16:creationId xmlns:a16="http://schemas.microsoft.com/office/drawing/2014/main" id="{60E7EBD3-46F8-AB09-1385-88DAA9E58653}"/>
              </a:ext>
            </a:extLst>
          </p:cNvPr>
          <p:cNvSpPr>
            <a:spLocks noGrp="1"/>
          </p:cNvSpPr>
          <p:nvPr>
            <p:ph sz="quarter" idx="1"/>
          </p:nvPr>
        </p:nvSpPr>
        <p:spPr>
          <a:xfrm>
            <a:off x="323850" y="692150"/>
            <a:ext cx="8064500" cy="5781675"/>
          </a:xfrm>
        </p:spPr>
        <p:txBody>
          <a:bodyPr>
            <a:normAutofit lnSpcReduction="10000"/>
          </a:bodyPr>
          <a:lstStyle/>
          <a:p>
            <a:pPr marL="274320" indent="-274320" eaLnBrk="1" fontAlgn="auto" hangingPunct="1">
              <a:spcAft>
                <a:spcPts val="0"/>
              </a:spcAft>
              <a:buFont typeface="Wingdings"/>
              <a:buNone/>
              <a:defRPr/>
            </a:pPr>
            <a:r>
              <a:rPr lang="en-CA" dirty="0"/>
              <a:t>Researchers in Britain randomly divide a large number of preterm babies into three groups.  One received donated breast milk, one received infant formula made for preterm babies, and the third received regular infant formula.  Each diet was used for one month as a sole food or as a supplement to mother’s milk.  Sixteen years later, the children returned and had their blood pressure measured.  It was found that diastolic and systolic blood pressure both tended to be lower in the children who were fed breast milk than in the children who were fed formula.  This study is an example of:</a:t>
            </a:r>
            <a:br>
              <a:rPr lang="en-CA" dirty="0"/>
            </a:br>
            <a:r>
              <a:rPr lang="en-CA" dirty="0"/>
              <a:t> </a:t>
            </a:r>
          </a:p>
          <a:p>
            <a:pPr marL="274320" indent="-274320" eaLnBrk="1" fontAlgn="auto" hangingPunct="1">
              <a:spcAft>
                <a:spcPts val="0"/>
              </a:spcAft>
              <a:buFont typeface="Wingdings"/>
              <a:buNone/>
              <a:defRPr/>
            </a:pPr>
            <a:r>
              <a:rPr lang="en-CA" dirty="0"/>
              <a:t>A) An experiment</a:t>
            </a:r>
          </a:p>
          <a:p>
            <a:pPr marL="274320" indent="-274320" eaLnBrk="1" fontAlgn="auto" hangingPunct="1">
              <a:spcAft>
                <a:spcPts val="0"/>
              </a:spcAft>
              <a:buFont typeface="Wingdings"/>
              <a:buNone/>
              <a:defRPr/>
            </a:pPr>
            <a:r>
              <a:rPr lang="en-CA" dirty="0"/>
              <a:t>B) An Observational study</a:t>
            </a:r>
          </a:p>
          <a:p>
            <a:pPr marL="274320" indent="-274320" eaLnBrk="1" fontAlgn="auto" hangingPunct="1">
              <a:spcAft>
                <a:spcPts val="0"/>
              </a:spcAft>
              <a:buFont typeface="Wingdings"/>
              <a:buNone/>
              <a:defRPr/>
            </a:pPr>
            <a:r>
              <a:rPr lang="en-CA" dirty="0"/>
              <a:t>C)  Census</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DCC0E-266A-E118-74D8-CCE58C14F245}"/>
              </a:ext>
            </a:extLst>
          </p:cNvPr>
          <p:cNvSpPr>
            <a:spLocks noGrp="1"/>
          </p:cNvSpPr>
          <p:nvPr>
            <p:ph type="title"/>
          </p:nvPr>
        </p:nvSpPr>
        <p:spPr>
          <a:xfrm>
            <a:off x="457200" y="274638"/>
            <a:ext cx="7467600" cy="346075"/>
          </a:xfrm>
        </p:spPr>
        <p:txBody>
          <a:bodyPr>
            <a:normAutofit fontScale="90000"/>
          </a:bodyPr>
          <a:lstStyle/>
          <a:p>
            <a:pPr eaLnBrk="1" fontAlgn="auto" hangingPunct="1">
              <a:spcAft>
                <a:spcPts val="0"/>
              </a:spcAft>
              <a:defRPr/>
            </a:pPr>
            <a:r>
              <a:rPr lang="en-CA" dirty="0"/>
              <a:t>Question #3</a:t>
            </a:r>
          </a:p>
        </p:txBody>
      </p:sp>
      <p:sp>
        <p:nvSpPr>
          <p:cNvPr id="12291" name="Content Placeholder 2">
            <a:extLst>
              <a:ext uri="{FF2B5EF4-FFF2-40B4-BE49-F238E27FC236}">
                <a16:creationId xmlns:a16="http://schemas.microsoft.com/office/drawing/2014/main" id="{072DE1CA-4B58-9A32-5FF7-F97B4BFFC89E}"/>
              </a:ext>
            </a:extLst>
          </p:cNvPr>
          <p:cNvSpPr>
            <a:spLocks noGrp="1"/>
          </p:cNvSpPr>
          <p:nvPr>
            <p:ph sz="quarter" idx="1"/>
          </p:nvPr>
        </p:nvSpPr>
        <p:spPr>
          <a:xfrm>
            <a:off x="323850" y="692150"/>
            <a:ext cx="8280400" cy="5781675"/>
          </a:xfrm>
        </p:spPr>
        <p:txBody>
          <a:bodyPr/>
          <a:lstStyle/>
          <a:p>
            <a:pPr eaLnBrk="1" hangingPunct="1">
              <a:buFont typeface="Wingdings" panose="05000000000000000000" pitchFamily="2" charset="2"/>
              <a:buNone/>
            </a:pPr>
            <a:r>
              <a:rPr lang="en-CA" altLang="en-US"/>
              <a:t>Suppose you would like to determine which age groups in the U.S. (18-29, 30-49, 50-64, or 65 or older) currently identify watching television as their favourite way to spend an evening.  The most appropriate statistical study to answer this question would be: </a:t>
            </a:r>
          </a:p>
          <a:p>
            <a:pPr eaLnBrk="1" hangingPunct="1">
              <a:buFont typeface="Wingdings" panose="05000000000000000000" pitchFamily="2" charset="2"/>
              <a:buNone/>
            </a:pPr>
            <a:endParaRPr lang="en-CA" altLang="en-US"/>
          </a:p>
          <a:p>
            <a:pPr eaLnBrk="1" hangingPunct="1">
              <a:buFont typeface="Wingdings" panose="05000000000000000000" pitchFamily="2" charset="2"/>
              <a:buNone/>
            </a:pPr>
            <a:r>
              <a:rPr lang="en-CA" altLang="en-US"/>
              <a:t>A) A survey</a:t>
            </a:r>
          </a:p>
          <a:p>
            <a:pPr eaLnBrk="1" hangingPunct="1">
              <a:buFont typeface="Wingdings" panose="05000000000000000000" pitchFamily="2" charset="2"/>
              <a:buNone/>
            </a:pPr>
            <a:r>
              <a:rPr lang="en-CA" altLang="en-US"/>
              <a:t>B) An observational study this is not a survey</a:t>
            </a:r>
          </a:p>
          <a:p>
            <a:pPr eaLnBrk="1" hangingPunct="1">
              <a:buFont typeface="Wingdings" panose="05000000000000000000" pitchFamily="2" charset="2"/>
              <a:buNone/>
            </a:pPr>
            <a:r>
              <a:rPr lang="en-CA" altLang="en-US"/>
              <a:t>C) An experiment </a:t>
            </a:r>
          </a:p>
          <a:p>
            <a:pPr eaLnBrk="1" hangingPunct="1"/>
            <a:endParaRPr lang="en-CA" altLang="en-US"/>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ABE27-5EDD-0C57-8B28-D0C7BC07B859}"/>
              </a:ext>
            </a:extLst>
          </p:cNvPr>
          <p:cNvSpPr>
            <a:spLocks noGrp="1"/>
          </p:cNvSpPr>
          <p:nvPr>
            <p:ph type="title"/>
          </p:nvPr>
        </p:nvSpPr>
        <p:spPr>
          <a:xfrm>
            <a:off x="457200" y="274638"/>
            <a:ext cx="7467600" cy="346075"/>
          </a:xfrm>
        </p:spPr>
        <p:txBody>
          <a:bodyPr>
            <a:normAutofit fontScale="90000"/>
          </a:bodyPr>
          <a:lstStyle/>
          <a:p>
            <a:pPr eaLnBrk="1" fontAlgn="auto" hangingPunct="1">
              <a:spcAft>
                <a:spcPts val="0"/>
              </a:spcAft>
              <a:defRPr/>
            </a:pPr>
            <a:r>
              <a:rPr lang="en-CA" dirty="0"/>
              <a:t>Question #4</a:t>
            </a:r>
          </a:p>
        </p:txBody>
      </p:sp>
      <p:sp>
        <p:nvSpPr>
          <p:cNvPr id="13315" name="Content Placeholder 2">
            <a:extLst>
              <a:ext uri="{FF2B5EF4-FFF2-40B4-BE49-F238E27FC236}">
                <a16:creationId xmlns:a16="http://schemas.microsoft.com/office/drawing/2014/main" id="{582E78FC-509F-1457-BEDF-78BFD8715D47}"/>
              </a:ext>
            </a:extLst>
          </p:cNvPr>
          <p:cNvSpPr>
            <a:spLocks noGrp="1"/>
          </p:cNvSpPr>
          <p:nvPr>
            <p:ph sz="quarter" idx="1"/>
          </p:nvPr>
        </p:nvSpPr>
        <p:spPr>
          <a:xfrm>
            <a:off x="273050" y="815975"/>
            <a:ext cx="7467600" cy="5853113"/>
          </a:xfrm>
        </p:spPr>
        <p:txBody>
          <a:bodyPr/>
          <a:lstStyle/>
          <a:p>
            <a:pPr eaLnBrk="1" hangingPunct="1">
              <a:buFont typeface="Wingdings" panose="05000000000000000000" pitchFamily="2" charset="2"/>
              <a:buNone/>
            </a:pPr>
            <a:r>
              <a:rPr lang="en-CA" altLang="en-US"/>
              <a:t>A zoologist studying adult bears measures a number of different variables.  Which of the following possible variables is categorical?</a:t>
            </a:r>
          </a:p>
          <a:p>
            <a:pPr eaLnBrk="1" hangingPunct="1">
              <a:buFont typeface="Wingdings" panose="05000000000000000000" pitchFamily="2" charset="2"/>
              <a:buNone/>
            </a:pPr>
            <a:endParaRPr lang="en-CA" altLang="en-US"/>
          </a:p>
          <a:p>
            <a:pPr eaLnBrk="1" hangingPunct="1">
              <a:buFont typeface="Wingdings" panose="05000000000000000000" pitchFamily="2" charset="2"/>
              <a:buNone/>
            </a:pPr>
            <a:r>
              <a:rPr lang="en-CA" altLang="en-US"/>
              <a:t>A) The weight in pounds of an adult bear</a:t>
            </a:r>
          </a:p>
          <a:p>
            <a:pPr eaLnBrk="1" hangingPunct="1">
              <a:buFont typeface="Wingdings" panose="05000000000000000000" pitchFamily="2" charset="2"/>
              <a:buNone/>
            </a:pPr>
            <a:r>
              <a:rPr lang="en-CA" altLang="en-US"/>
              <a:t>B) The level of aggression (low, moderate, high) displayed by an adult bear</a:t>
            </a:r>
          </a:p>
          <a:p>
            <a:pPr eaLnBrk="1" hangingPunct="1">
              <a:buFont typeface="Wingdings" panose="05000000000000000000" pitchFamily="2" charset="2"/>
              <a:buNone/>
            </a:pPr>
            <a:r>
              <a:rPr lang="en-CA" altLang="en-US"/>
              <a:t>C) The number of fish an adult bear eats in a particular day.</a:t>
            </a:r>
          </a:p>
          <a:p>
            <a:pPr eaLnBrk="1" hangingPunct="1"/>
            <a:endParaRPr lang="en-CA" altLang="en-US"/>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576F4-554C-3FBF-F4B1-48A91E83068F}"/>
              </a:ext>
            </a:extLst>
          </p:cNvPr>
          <p:cNvSpPr>
            <a:spLocks noGrp="1"/>
          </p:cNvSpPr>
          <p:nvPr>
            <p:ph type="title"/>
          </p:nvPr>
        </p:nvSpPr>
        <p:spPr>
          <a:xfrm>
            <a:off x="457200" y="274638"/>
            <a:ext cx="7467600" cy="346075"/>
          </a:xfrm>
        </p:spPr>
        <p:txBody>
          <a:bodyPr>
            <a:normAutofit fontScale="90000"/>
          </a:bodyPr>
          <a:lstStyle/>
          <a:p>
            <a:pPr eaLnBrk="1" fontAlgn="auto" hangingPunct="1">
              <a:spcAft>
                <a:spcPts val="0"/>
              </a:spcAft>
              <a:defRPr/>
            </a:pPr>
            <a:r>
              <a:rPr lang="en-CA" dirty="0"/>
              <a:t>Question #5</a:t>
            </a:r>
          </a:p>
        </p:txBody>
      </p:sp>
      <p:sp>
        <p:nvSpPr>
          <p:cNvPr id="14339" name="Content Placeholder 2">
            <a:extLst>
              <a:ext uri="{FF2B5EF4-FFF2-40B4-BE49-F238E27FC236}">
                <a16:creationId xmlns:a16="http://schemas.microsoft.com/office/drawing/2014/main" id="{A12DA3D7-BB41-D14E-93AA-0716C7F2F881}"/>
              </a:ext>
            </a:extLst>
          </p:cNvPr>
          <p:cNvSpPr>
            <a:spLocks noGrp="1"/>
          </p:cNvSpPr>
          <p:nvPr>
            <p:ph sz="quarter" idx="1"/>
          </p:nvPr>
        </p:nvSpPr>
        <p:spPr>
          <a:xfrm>
            <a:off x="323850" y="836613"/>
            <a:ext cx="7600950" cy="5637212"/>
          </a:xfrm>
        </p:spPr>
        <p:txBody>
          <a:bodyPr/>
          <a:lstStyle/>
          <a:p>
            <a:pPr eaLnBrk="1" hangingPunct="1">
              <a:buFont typeface="Wingdings" panose="05000000000000000000" pitchFamily="2" charset="2"/>
              <a:buNone/>
            </a:pPr>
            <a:r>
              <a:rPr lang="en-CA" altLang="en-US"/>
              <a:t>When ordering vinyl replacement windows, the following variables are specified for each window. Which of these variables is quantitative?</a:t>
            </a:r>
            <a:br>
              <a:rPr lang="en-CA" altLang="en-US"/>
            </a:br>
            <a:endParaRPr lang="en-CA" altLang="en-US"/>
          </a:p>
          <a:p>
            <a:pPr eaLnBrk="1" hangingPunct="1">
              <a:buFont typeface="Wingdings" panose="05000000000000000000" pitchFamily="2" charset="2"/>
              <a:buNone/>
            </a:pPr>
            <a:r>
              <a:rPr lang="en-CA" altLang="en-US"/>
              <a:t>A) Window style – double-hung, casement, or awning</a:t>
            </a:r>
          </a:p>
          <a:p>
            <a:pPr eaLnBrk="1" hangingPunct="1">
              <a:buFont typeface="Wingdings" panose="05000000000000000000" pitchFamily="2" charset="2"/>
              <a:buNone/>
            </a:pPr>
            <a:r>
              <a:rPr lang="en-CA" altLang="en-US"/>
              <a:t>B) Area of the window opening in square inches</a:t>
            </a:r>
          </a:p>
          <a:p>
            <a:pPr eaLnBrk="1" hangingPunct="1">
              <a:buFont typeface="Wingdings" panose="05000000000000000000" pitchFamily="2" charset="2"/>
              <a:buNone/>
            </a:pPr>
            <a:r>
              <a:rPr lang="en-CA" altLang="en-US"/>
              <a:t>C) Window style- single-pane or double-pane</a:t>
            </a:r>
          </a:p>
          <a:p>
            <a:pPr eaLnBrk="1" hangingPunct="1"/>
            <a:endParaRPr lang="en-CA" altLang="en-US"/>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04998-D3B8-DABA-D93D-F59837543141}"/>
              </a:ext>
            </a:extLst>
          </p:cNvPr>
          <p:cNvSpPr>
            <a:spLocks noGrp="1"/>
          </p:cNvSpPr>
          <p:nvPr>
            <p:ph type="title"/>
          </p:nvPr>
        </p:nvSpPr>
        <p:spPr>
          <a:xfrm>
            <a:off x="457200" y="274638"/>
            <a:ext cx="7467600" cy="346075"/>
          </a:xfrm>
        </p:spPr>
        <p:txBody>
          <a:bodyPr>
            <a:normAutofit fontScale="90000"/>
          </a:bodyPr>
          <a:lstStyle/>
          <a:p>
            <a:pPr eaLnBrk="1" fontAlgn="auto" hangingPunct="1">
              <a:spcAft>
                <a:spcPts val="0"/>
              </a:spcAft>
              <a:defRPr/>
            </a:pPr>
            <a:r>
              <a:rPr lang="en-CA" dirty="0"/>
              <a:t>Question #6</a:t>
            </a:r>
          </a:p>
        </p:txBody>
      </p:sp>
      <p:sp>
        <p:nvSpPr>
          <p:cNvPr id="15363" name="Content Placeholder 2">
            <a:extLst>
              <a:ext uri="{FF2B5EF4-FFF2-40B4-BE49-F238E27FC236}">
                <a16:creationId xmlns:a16="http://schemas.microsoft.com/office/drawing/2014/main" id="{AE229BBF-7814-019F-C2A2-A5520765A704}"/>
              </a:ext>
            </a:extLst>
          </p:cNvPr>
          <p:cNvSpPr>
            <a:spLocks noGrp="1"/>
          </p:cNvSpPr>
          <p:nvPr>
            <p:ph sz="quarter" idx="1"/>
          </p:nvPr>
        </p:nvSpPr>
        <p:spPr>
          <a:xfrm>
            <a:off x="323850" y="836613"/>
            <a:ext cx="7600950" cy="5637212"/>
          </a:xfrm>
        </p:spPr>
        <p:txBody>
          <a:bodyPr/>
          <a:lstStyle/>
          <a:p>
            <a:pPr eaLnBrk="1" hangingPunct="1">
              <a:buFont typeface="Wingdings" panose="05000000000000000000" pitchFamily="2" charset="2"/>
              <a:buNone/>
            </a:pPr>
            <a:r>
              <a:rPr lang="en-CA" altLang="en-US"/>
              <a:t>A professor gave a statistics final to 32 students.  Following is a dotplot of the results.</a:t>
            </a:r>
            <a:br>
              <a:rPr lang="en-CA" altLang="en-US"/>
            </a:br>
            <a:endParaRPr lang="en-CA" altLang="en-US"/>
          </a:p>
          <a:p>
            <a:pPr eaLnBrk="1" hangingPunct="1">
              <a:buFont typeface="Wingdings" panose="05000000000000000000" pitchFamily="2" charset="2"/>
              <a:buNone/>
            </a:pPr>
            <a:endParaRPr lang="en-CA" altLang="en-US"/>
          </a:p>
          <a:p>
            <a:pPr eaLnBrk="1" hangingPunct="1">
              <a:buFont typeface="Wingdings" panose="05000000000000000000" pitchFamily="2" charset="2"/>
              <a:buNone/>
            </a:pPr>
            <a:endParaRPr lang="en-CA" altLang="en-US"/>
          </a:p>
          <a:p>
            <a:pPr eaLnBrk="1" hangingPunct="1">
              <a:buFont typeface="Wingdings" panose="05000000000000000000" pitchFamily="2" charset="2"/>
              <a:buNone/>
            </a:pPr>
            <a:endParaRPr lang="en-CA" altLang="en-US"/>
          </a:p>
          <a:p>
            <a:pPr eaLnBrk="1" hangingPunct="1">
              <a:buFont typeface="Wingdings" panose="05000000000000000000" pitchFamily="2" charset="2"/>
              <a:buNone/>
            </a:pPr>
            <a:endParaRPr lang="en-CA" altLang="en-US"/>
          </a:p>
          <a:p>
            <a:pPr eaLnBrk="1" hangingPunct="1">
              <a:buFont typeface="Wingdings" panose="05000000000000000000" pitchFamily="2" charset="2"/>
              <a:buNone/>
            </a:pPr>
            <a:endParaRPr lang="en-CA" altLang="en-US"/>
          </a:p>
          <a:p>
            <a:pPr eaLnBrk="1" hangingPunct="1">
              <a:buFont typeface="Wingdings" panose="05000000000000000000" pitchFamily="2" charset="2"/>
              <a:buNone/>
            </a:pPr>
            <a:r>
              <a:rPr lang="en-CA" altLang="en-US"/>
              <a:t>What percentage of students scored above 90?</a:t>
            </a:r>
          </a:p>
          <a:p>
            <a:pPr eaLnBrk="1" hangingPunct="1">
              <a:buFont typeface="Wingdings" panose="05000000000000000000" pitchFamily="2" charset="2"/>
              <a:buNone/>
            </a:pPr>
            <a:r>
              <a:rPr lang="en-CA" altLang="en-US"/>
              <a:t>A) 15.6%</a:t>
            </a:r>
          </a:p>
          <a:p>
            <a:pPr eaLnBrk="1" hangingPunct="1">
              <a:buFont typeface="Wingdings" panose="05000000000000000000" pitchFamily="2" charset="2"/>
              <a:buNone/>
            </a:pPr>
            <a:r>
              <a:rPr lang="en-CA" altLang="en-US"/>
              <a:t>B) 84.4%</a:t>
            </a:r>
          </a:p>
          <a:p>
            <a:pPr eaLnBrk="1" hangingPunct="1">
              <a:buFont typeface="Wingdings" panose="05000000000000000000" pitchFamily="2" charset="2"/>
              <a:buNone/>
            </a:pPr>
            <a:r>
              <a:rPr lang="en-CA" altLang="en-US"/>
              <a:t>C) 12.5%</a:t>
            </a:r>
          </a:p>
          <a:p>
            <a:pPr eaLnBrk="1" hangingPunct="1"/>
            <a:endParaRPr lang="en-CA" altLang="en-US"/>
          </a:p>
        </p:txBody>
      </p:sp>
      <p:pic>
        <p:nvPicPr>
          <p:cNvPr id="15364" name="Picture 3">
            <a:extLst>
              <a:ext uri="{FF2B5EF4-FFF2-40B4-BE49-F238E27FC236}">
                <a16:creationId xmlns:a16="http://schemas.microsoft.com/office/drawing/2014/main" id="{C82B73D3-2442-D440-17F4-3057C5D25430}"/>
              </a:ext>
            </a:extLst>
          </p:cNvPr>
          <p:cNvPicPr>
            <a:picLocks noChangeAspect="1" noChangeArrowheads="1"/>
          </p:cNvPicPr>
          <p:nvPr/>
        </p:nvPicPr>
        <p:blipFill>
          <a:blip r:embed="rId2">
            <a:lum bright="-10000" contrast="6000"/>
            <a:extLst>
              <a:ext uri="{28A0092B-C50C-407E-A947-70E740481C1C}">
                <a14:useLocalDpi xmlns:a14="http://schemas.microsoft.com/office/drawing/2010/main" val="0"/>
              </a:ext>
            </a:extLst>
          </a:blip>
          <a:srcRect t="24286" b="48570"/>
          <a:stretch>
            <a:fillRect/>
          </a:stretch>
        </p:blipFill>
        <p:spPr bwMode="auto">
          <a:xfrm>
            <a:off x="179388" y="1844675"/>
            <a:ext cx="8158162" cy="1800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56A49-4334-92CC-ED7D-375AB96BF5BB}"/>
              </a:ext>
            </a:extLst>
          </p:cNvPr>
          <p:cNvSpPr>
            <a:spLocks noGrp="1"/>
          </p:cNvSpPr>
          <p:nvPr>
            <p:ph type="title"/>
          </p:nvPr>
        </p:nvSpPr>
        <p:spPr>
          <a:xfrm>
            <a:off x="457200" y="274638"/>
            <a:ext cx="7467600" cy="346075"/>
          </a:xfrm>
        </p:spPr>
        <p:txBody>
          <a:bodyPr>
            <a:normAutofit fontScale="90000"/>
          </a:bodyPr>
          <a:lstStyle/>
          <a:p>
            <a:pPr eaLnBrk="1" fontAlgn="auto" hangingPunct="1">
              <a:spcAft>
                <a:spcPts val="0"/>
              </a:spcAft>
              <a:defRPr/>
            </a:pPr>
            <a:r>
              <a:rPr lang="en-CA" dirty="0"/>
              <a:t>Question #7</a:t>
            </a:r>
          </a:p>
        </p:txBody>
      </p:sp>
      <p:sp>
        <p:nvSpPr>
          <p:cNvPr id="16387" name="Content Placeholder 2">
            <a:extLst>
              <a:ext uri="{FF2B5EF4-FFF2-40B4-BE49-F238E27FC236}">
                <a16:creationId xmlns:a16="http://schemas.microsoft.com/office/drawing/2014/main" id="{FA36BB32-B28B-9717-F3D0-8DFCBA699F3C}"/>
              </a:ext>
            </a:extLst>
          </p:cNvPr>
          <p:cNvSpPr>
            <a:spLocks noGrp="1"/>
          </p:cNvSpPr>
          <p:nvPr>
            <p:ph sz="quarter" idx="1"/>
          </p:nvPr>
        </p:nvSpPr>
        <p:spPr>
          <a:xfrm>
            <a:off x="179388" y="908050"/>
            <a:ext cx="8507412" cy="4875213"/>
          </a:xfrm>
        </p:spPr>
        <p:txBody>
          <a:bodyPr/>
          <a:lstStyle/>
          <a:p>
            <a:pPr eaLnBrk="1" hangingPunct="1">
              <a:buFont typeface="Wingdings" panose="05000000000000000000" pitchFamily="2" charset="2"/>
              <a:buNone/>
            </a:pPr>
            <a:r>
              <a:rPr lang="en-CA" altLang="en-US"/>
              <a:t>A professor gave a statistics final to 32 students.  A dotplot of the result follows.  </a:t>
            </a:r>
          </a:p>
          <a:p>
            <a:pPr eaLnBrk="1" hangingPunct="1">
              <a:buFont typeface="Wingdings" panose="05000000000000000000" pitchFamily="2" charset="2"/>
              <a:buNone/>
            </a:pPr>
            <a:endParaRPr lang="en-CA" altLang="en-US"/>
          </a:p>
          <a:p>
            <a:pPr eaLnBrk="1" hangingPunct="1">
              <a:buFont typeface="Wingdings" panose="05000000000000000000" pitchFamily="2" charset="2"/>
              <a:buNone/>
            </a:pPr>
            <a:endParaRPr lang="en-CA" altLang="en-US"/>
          </a:p>
          <a:p>
            <a:pPr eaLnBrk="1" hangingPunct="1">
              <a:buFont typeface="Wingdings" panose="05000000000000000000" pitchFamily="2" charset="2"/>
              <a:buNone/>
            </a:pPr>
            <a:endParaRPr lang="en-CA" altLang="en-US"/>
          </a:p>
          <a:p>
            <a:pPr eaLnBrk="1" hangingPunct="1">
              <a:buFont typeface="Wingdings" panose="05000000000000000000" pitchFamily="2" charset="2"/>
              <a:buNone/>
            </a:pPr>
            <a:endParaRPr lang="en-CA" altLang="en-US"/>
          </a:p>
          <a:p>
            <a:pPr eaLnBrk="1" hangingPunct="1">
              <a:buFont typeface="Wingdings" panose="05000000000000000000" pitchFamily="2" charset="2"/>
              <a:buNone/>
            </a:pPr>
            <a:endParaRPr lang="en-CA" altLang="en-US"/>
          </a:p>
          <a:p>
            <a:pPr eaLnBrk="1" hangingPunct="1">
              <a:buFont typeface="Wingdings" panose="05000000000000000000" pitchFamily="2" charset="2"/>
              <a:buNone/>
            </a:pPr>
            <a:r>
              <a:rPr lang="en-CA" altLang="en-US"/>
              <a:t>The center of this distribution is located at approximately</a:t>
            </a:r>
          </a:p>
          <a:p>
            <a:pPr eaLnBrk="1" hangingPunct="1">
              <a:buFont typeface="Wingdings" panose="05000000000000000000" pitchFamily="2" charset="2"/>
              <a:buNone/>
            </a:pPr>
            <a:r>
              <a:rPr lang="en-CA" altLang="en-US"/>
              <a:t>A) 72.5</a:t>
            </a:r>
          </a:p>
          <a:p>
            <a:pPr eaLnBrk="1" hangingPunct="1">
              <a:buFont typeface="Wingdings" panose="05000000000000000000" pitchFamily="2" charset="2"/>
              <a:buNone/>
            </a:pPr>
            <a:r>
              <a:rPr lang="en-CA" altLang="en-US"/>
              <a:t>B) 87.5</a:t>
            </a:r>
          </a:p>
          <a:p>
            <a:pPr eaLnBrk="1" hangingPunct="1">
              <a:buFont typeface="Wingdings" panose="05000000000000000000" pitchFamily="2" charset="2"/>
              <a:buNone/>
            </a:pPr>
            <a:r>
              <a:rPr lang="en-CA" altLang="en-US"/>
              <a:t>C) 80.5</a:t>
            </a:r>
          </a:p>
          <a:p>
            <a:pPr eaLnBrk="1" hangingPunct="1">
              <a:buFont typeface="Wingdings" panose="05000000000000000000" pitchFamily="2" charset="2"/>
              <a:buNone/>
            </a:pPr>
            <a:endParaRPr lang="en-CA" altLang="en-US"/>
          </a:p>
        </p:txBody>
      </p:sp>
      <p:pic>
        <p:nvPicPr>
          <p:cNvPr id="16388" name="Picture 3">
            <a:extLst>
              <a:ext uri="{FF2B5EF4-FFF2-40B4-BE49-F238E27FC236}">
                <a16:creationId xmlns:a16="http://schemas.microsoft.com/office/drawing/2014/main" id="{74ACD097-38D4-BF69-4457-7D760CF828F6}"/>
              </a:ext>
            </a:extLst>
          </p:cNvPr>
          <p:cNvPicPr>
            <a:picLocks noChangeAspect="1" noChangeArrowheads="1"/>
          </p:cNvPicPr>
          <p:nvPr/>
        </p:nvPicPr>
        <p:blipFill>
          <a:blip r:embed="rId2">
            <a:lum bright="-10000" contrast="6000"/>
            <a:extLst>
              <a:ext uri="{28A0092B-C50C-407E-A947-70E740481C1C}">
                <a14:useLocalDpi xmlns:a14="http://schemas.microsoft.com/office/drawing/2010/main" val="0"/>
              </a:ext>
            </a:extLst>
          </a:blip>
          <a:srcRect t="24286" b="48570"/>
          <a:stretch>
            <a:fillRect/>
          </a:stretch>
        </p:blipFill>
        <p:spPr bwMode="auto">
          <a:xfrm>
            <a:off x="374650" y="1773238"/>
            <a:ext cx="8158163" cy="1800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85027-8D42-C23B-20DC-DEEDDED2DDD3}"/>
              </a:ext>
            </a:extLst>
          </p:cNvPr>
          <p:cNvSpPr>
            <a:spLocks noGrp="1"/>
          </p:cNvSpPr>
          <p:nvPr>
            <p:ph type="title"/>
          </p:nvPr>
        </p:nvSpPr>
        <p:spPr>
          <a:xfrm>
            <a:off x="457200" y="274638"/>
            <a:ext cx="7467600" cy="346075"/>
          </a:xfrm>
        </p:spPr>
        <p:txBody>
          <a:bodyPr>
            <a:normAutofit fontScale="90000"/>
          </a:bodyPr>
          <a:lstStyle/>
          <a:p>
            <a:pPr eaLnBrk="1" fontAlgn="auto" hangingPunct="1">
              <a:spcAft>
                <a:spcPts val="0"/>
              </a:spcAft>
              <a:defRPr/>
            </a:pPr>
            <a:r>
              <a:rPr lang="en-CA" dirty="0"/>
              <a:t>Question #8</a:t>
            </a:r>
          </a:p>
        </p:txBody>
      </p:sp>
      <p:sp>
        <p:nvSpPr>
          <p:cNvPr id="3" name="Content Placeholder 2">
            <a:extLst>
              <a:ext uri="{FF2B5EF4-FFF2-40B4-BE49-F238E27FC236}">
                <a16:creationId xmlns:a16="http://schemas.microsoft.com/office/drawing/2014/main" id="{D977AF79-545F-8FEE-22D4-38EA25093E7E}"/>
              </a:ext>
            </a:extLst>
          </p:cNvPr>
          <p:cNvSpPr>
            <a:spLocks noGrp="1"/>
          </p:cNvSpPr>
          <p:nvPr>
            <p:ph sz="quarter" idx="1"/>
          </p:nvPr>
        </p:nvSpPr>
        <p:spPr>
          <a:xfrm>
            <a:off x="179388" y="692150"/>
            <a:ext cx="8640762" cy="3673475"/>
          </a:xfrm>
        </p:spPr>
        <p:txBody>
          <a:bodyPr>
            <a:normAutofit lnSpcReduction="10000"/>
          </a:bodyPr>
          <a:lstStyle/>
          <a:p>
            <a:pPr marL="274320" indent="-274320" eaLnBrk="1" fontAlgn="auto" hangingPunct="1">
              <a:spcAft>
                <a:spcPts val="0"/>
              </a:spcAft>
              <a:buFont typeface="Wingdings"/>
              <a:buNone/>
              <a:defRPr/>
            </a:pPr>
            <a:r>
              <a:rPr lang="en-CA" sz="2100" dirty="0"/>
              <a:t>A review of voter registration records in a small town yielded the following table of the number of males and females registered as Democrat, Republican, or some other party affiliation.</a:t>
            </a:r>
          </a:p>
          <a:p>
            <a:pPr marL="274320" indent="-274320" eaLnBrk="1" fontAlgn="auto" hangingPunct="1">
              <a:spcAft>
                <a:spcPts val="0"/>
              </a:spcAft>
              <a:buFont typeface="Wingdings"/>
              <a:buNone/>
              <a:defRPr/>
            </a:pPr>
            <a:br>
              <a:rPr lang="en-CA" sz="2100" dirty="0"/>
            </a:br>
            <a:br>
              <a:rPr lang="en-CA" sz="2100" dirty="0"/>
            </a:br>
            <a:br>
              <a:rPr lang="en-CA" sz="2100" dirty="0"/>
            </a:br>
            <a:br>
              <a:rPr lang="en-CA" sz="2100" dirty="0"/>
            </a:br>
            <a:br>
              <a:rPr lang="en-CA" sz="2100" dirty="0"/>
            </a:br>
            <a:endParaRPr lang="en-CA" sz="2100" dirty="0"/>
          </a:p>
          <a:p>
            <a:pPr marL="274320" indent="-274320" eaLnBrk="1" fontAlgn="auto" hangingPunct="1">
              <a:spcAft>
                <a:spcPts val="0"/>
              </a:spcAft>
              <a:buFont typeface="Wingdings"/>
              <a:buNone/>
              <a:defRPr/>
            </a:pPr>
            <a:r>
              <a:rPr lang="en-CA" sz="2100" dirty="0"/>
              <a:t>Which of the following bar graphs represents the distribution of party affiliation among all voters in this town?</a:t>
            </a:r>
          </a:p>
        </p:txBody>
      </p:sp>
      <p:pic>
        <p:nvPicPr>
          <p:cNvPr id="17412" name="Picture 2">
            <a:extLst>
              <a:ext uri="{FF2B5EF4-FFF2-40B4-BE49-F238E27FC236}">
                <a16:creationId xmlns:a16="http://schemas.microsoft.com/office/drawing/2014/main" id="{2AF92EB3-37BC-4C87-1CD5-944AE79429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25653" r="12122" b="44232"/>
          <a:stretch>
            <a:fillRect/>
          </a:stretch>
        </p:blipFill>
        <p:spPr bwMode="auto">
          <a:xfrm>
            <a:off x="900113" y="1681163"/>
            <a:ext cx="3600450" cy="1676400"/>
          </a:xfrm>
          <a:prstGeom prst="rect">
            <a:avLst/>
          </a:prstGeom>
          <a:solidFill>
            <a:schemeClr val="bg1">
              <a:alpha val="0"/>
            </a:schemeClr>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7413" name="Picture 3">
            <a:extLst>
              <a:ext uri="{FF2B5EF4-FFF2-40B4-BE49-F238E27FC236}">
                <a16:creationId xmlns:a16="http://schemas.microsoft.com/office/drawing/2014/main" id="{AA083AC9-1538-4B4D-0F14-7F510C3371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51277"/>
          <a:stretch>
            <a:fillRect/>
          </a:stretch>
        </p:blipFill>
        <p:spPr bwMode="auto">
          <a:xfrm>
            <a:off x="539750" y="4178300"/>
            <a:ext cx="2751138" cy="256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4">
            <a:extLst>
              <a:ext uri="{FF2B5EF4-FFF2-40B4-BE49-F238E27FC236}">
                <a16:creationId xmlns:a16="http://schemas.microsoft.com/office/drawing/2014/main" id="{A560BA9B-296A-0193-A4A3-EC898DECFE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9950" y="4221163"/>
            <a:ext cx="2582863" cy="2503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3">
            <a:extLst>
              <a:ext uri="{FF2B5EF4-FFF2-40B4-BE49-F238E27FC236}">
                <a16:creationId xmlns:a16="http://schemas.microsoft.com/office/drawing/2014/main" id="{4A890E96-0448-B4D9-D9B7-ECB1E0244A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47249"/>
          <a:stretch>
            <a:fillRect/>
          </a:stretch>
        </p:blipFill>
        <p:spPr bwMode="auto">
          <a:xfrm>
            <a:off x="3325813" y="4176713"/>
            <a:ext cx="2541587"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CDE61-42BF-ED11-1037-1166183CE1C0}"/>
              </a:ext>
            </a:extLst>
          </p:cNvPr>
          <p:cNvSpPr>
            <a:spLocks noGrp="1"/>
          </p:cNvSpPr>
          <p:nvPr>
            <p:ph type="title"/>
          </p:nvPr>
        </p:nvSpPr>
        <p:spPr>
          <a:xfrm>
            <a:off x="457200" y="274638"/>
            <a:ext cx="7467600" cy="346075"/>
          </a:xfrm>
        </p:spPr>
        <p:txBody>
          <a:bodyPr>
            <a:normAutofit fontScale="90000"/>
          </a:bodyPr>
          <a:lstStyle/>
          <a:p>
            <a:pPr eaLnBrk="1" fontAlgn="auto" hangingPunct="1">
              <a:spcAft>
                <a:spcPts val="0"/>
              </a:spcAft>
              <a:defRPr/>
            </a:pPr>
            <a:r>
              <a:rPr lang="en-CA" dirty="0"/>
              <a:t>Question #9</a:t>
            </a:r>
          </a:p>
        </p:txBody>
      </p:sp>
      <p:sp>
        <p:nvSpPr>
          <p:cNvPr id="18435" name="Content Placeholder 2">
            <a:extLst>
              <a:ext uri="{FF2B5EF4-FFF2-40B4-BE49-F238E27FC236}">
                <a16:creationId xmlns:a16="http://schemas.microsoft.com/office/drawing/2014/main" id="{11E79177-48EF-B5E9-3A43-E67C75F6FCB6}"/>
              </a:ext>
            </a:extLst>
          </p:cNvPr>
          <p:cNvSpPr>
            <a:spLocks noGrp="1"/>
          </p:cNvSpPr>
          <p:nvPr>
            <p:ph sz="quarter" idx="1"/>
          </p:nvPr>
        </p:nvSpPr>
        <p:spPr>
          <a:xfrm>
            <a:off x="179388" y="692150"/>
            <a:ext cx="8507412" cy="5637213"/>
          </a:xfrm>
        </p:spPr>
        <p:txBody>
          <a:bodyPr/>
          <a:lstStyle/>
          <a:p>
            <a:pPr eaLnBrk="1" hangingPunct="1">
              <a:buFont typeface="Wingdings" panose="05000000000000000000" pitchFamily="2" charset="2"/>
              <a:buNone/>
            </a:pPr>
            <a:r>
              <a:rPr lang="en-CA" altLang="en-US" sz="2200"/>
              <a:t>Which of the following studies would be considered an example of statistical inference?</a:t>
            </a:r>
            <a:br>
              <a:rPr lang="en-CA" altLang="en-US" sz="2200"/>
            </a:br>
            <a:endParaRPr lang="en-CA" altLang="en-US" sz="2200"/>
          </a:p>
          <a:p>
            <a:pPr eaLnBrk="1" hangingPunct="1">
              <a:buFont typeface="Wingdings" panose="05000000000000000000" pitchFamily="2" charset="2"/>
              <a:buNone/>
            </a:pPr>
            <a:r>
              <a:rPr lang="en-CA" altLang="en-US" sz="2200"/>
              <a:t>A) Before this season’s Super Bowl, a newspaper prints a bar graph displaying the distribution of past Super Bowl Most Valuable Players by position.</a:t>
            </a:r>
          </a:p>
          <a:p>
            <a:pPr eaLnBrk="1" hangingPunct="1">
              <a:buFont typeface="Wingdings" panose="05000000000000000000" pitchFamily="2" charset="2"/>
              <a:buNone/>
            </a:pPr>
            <a:r>
              <a:rPr lang="en-CA" altLang="en-US" sz="2200"/>
              <a:t>B) A study involving a large number of heart bypass patients found that the patients who took vitamin E supplements for several weeks prior to their operation had significantly better heart function after the procedure than the patients who took placebo (sham) supplements.</a:t>
            </a:r>
          </a:p>
          <a:p>
            <a:pPr eaLnBrk="1" hangingPunct="1">
              <a:buFont typeface="Wingdings" panose="05000000000000000000" pitchFamily="2" charset="2"/>
              <a:buNone/>
            </a:pPr>
            <a:r>
              <a:rPr lang="en-CA" altLang="en-US" sz="2200"/>
              <a:t>C) A news magazine tabulates the number of auto accidents, number of related injuries, and number of related fatalities in each year from 1995 to 2005.</a:t>
            </a:r>
          </a:p>
          <a:p>
            <a:pPr eaLnBrk="1" hangingPunct="1">
              <a:buFont typeface="Wingdings" panose="05000000000000000000" pitchFamily="2" charset="2"/>
              <a:buNone/>
            </a:pPr>
            <a:endParaRPr lang="en-CA" altLang="en-US" sz="2200"/>
          </a:p>
        </p:txBody>
      </p:sp>
    </p:spTree>
  </p:cSld>
  <p:clrMapOvr>
    <a:masterClrMapping/>
  </p:clrMapOvr>
  <p:transition spd="slow"/>
</p:sld>
</file>

<file path=ppt/tags/tag1.xml><?xml version="1.0" encoding="utf-8"?>
<p:tagLst xmlns:a="http://schemas.openxmlformats.org/drawingml/2006/main" xmlns:r="http://schemas.openxmlformats.org/officeDocument/2006/relationships" xmlns:p="http://schemas.openxmlformats.org/presentationml/2006/main">
  <p:tag name="ISPRING_UUID" val="{C5BDEDF7-C20C-45A6-97CC-6CA2FE75E5DC}"/>
  <p:tag name="ISPRING_RESOURCE_FOLDER" val="C:\Users\Danny\Dropbox\Statistics\ch 1 stats Review\"/>
  <p:tag name="ISPRING_PRESENTATION_PATH" val="C:\Users\Danny\Dropbox\Statistics\ch 1 stats Review.ppt"/>
  <p:tag name="ISPRING_PROJECT_FOLDER_UPDATED" val="1"/>
  <p:tag name="ISPRING_RESOURCE_PATHS_HASH_PRESENTER" val="8f4fdbf6a21498971e58842ba2096ead3ecb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429</TotalTime>
  <Words>879</Words>
  <Application>Microsoft Office PowerPoint</Application>
  <PresentationFormat>On-screen Show (4:3)</PresentationFormat>
  <Paragraphs>68</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Century Schoolbook</vt:lpstr>
      <vt:lpstr>Wingdings</vt:lpstr>
      <vt:lpstr>Wingdings 2</vt:lpstr>
      <vt:lpstr>Calibri</vt:lpstr>
      <vt:lpstr>Oriel</vt:lpstr>
      <vt:lpstr>Question #1</vt:lpstr>
      <vt:lpstr>Question #2</vt:lpstr>
      <vt:lpstr>Question #3</vt:lpstr>
      <vt:lpstr>Question #4</vt:lpstr>
      <vt:lpstr>Question #5</vt:lpstr>
      <vt:lpstr>Question #6</vt:lpstr>
      <vt:lpstr>Question #7</vt:lpstr>
      <vt:lpstr>Question #8</vt:lpstr>
      <vt:lpstr>Question #9</vt:lpstr>
      <vt:lpstr>Question #10</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 #1</dc:title>
  <dc:creator>danny young</dc:creator>
  <cp:lastModifiedBy>Danny Young</cp:lastModifiedBy>
  <cp:revision>6</cp:revision>
  <dcterms:created xsi:type="dcterms:W3CDTF">2010-09-27T01:03:26Z</dcterms:created>
  <dcterms:modified xsi:type="dcterms:W3CDTF">2026-01-20T18:42:48Z</dcterms:modified>
</cp:coreProperties>
</file>